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7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280" r:id="rId2"/>
    <p:sldId id="1282" r:id="rId3"/>
    <p:sldId id="264" r:id="rId4"/>
    <p:sldId id="1281" r:id="rId5"/>
    <p:sldId id="1283" r:id="rId6"/>
    <p:sldId id="435" r:id="rId7"/>
    <p:sldId id="480" r:id="rId8"/>
    <p:sldId id="274" r:id="rId9"/>
    <p:sldId id="490" r:id="rId10"/>
    <p:sldId id="481" r:id="rId11"/>
    <p:sldId id="4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18" Type="http://schemas.microsoft.com/office/2016/11/relationships/changesInfo" Target="changesInfos/changesInfo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ilec, Sara" userId="f0e3aa6c-e405-4e4b-a17c-e3cf430d43bb" providerId="ADAL" clId="{0A39322E-4D73-C046-AC29-B3F8419B4A48}"/>
    <pc:docChg chg="custSel addSld modSld">
      <pc:chgData name="Strilec, Sara" userId="f0e3aa6c-e405-4e4b-a17c-e3cf430d43bb" providerId="ADAL" clId="{0A39322E-4D73-C046-AC29-B3F8419B4A48}" dt="2024-07-18T18:21:18.845" v="33" actId="14100"/>
      <pc:docMkLst>
        <pc:docMk/>
      </pc:docMkLst>
      <pc:sldChg chg="addSp delSp modSp">
        <pc:chgData name="Strilec, Sara" userId="f0e3aa6c-e405-4e4b-a17c-e3cf430d43bb" providerId="ADAL" clId="{0A39322E-4D73-C046-AC29-B3F8419B4A48}" dt="2024-07-18T18:21:18.845" v="33" actId="14100"/>
        <pc:sldMkLst>
          <pc:docMk/>
          <pc:sldMk cId="2912429213" sldId="1281"/>
        </pc:sldMkLst>
        <pc:spChg chg="mod">
          <ac:chgData name="Strilec, Sara" userId="f0e3aa6c-e405-4e4b-a17c-e3cf430d43bb" providerId="ADAL" clId="{0A39322E-4D73-C046-AC29-B3F8419B4A48}" dt="2024-07-18T18:01:44.957" v="2" actId="20577"/>
          <ac:spMkLst>
            <pc:docMk/>
            <pc:sldMk cId="2912429213" sldId="1281"/>
            <ac:spMk id="3" creationId="{468FF0A3-0B4D-BC18-5317-AC1D5148B901}"/>
          </ac:spMkLst>
        </pc:spChg>
        <pc:spChg chg="mod">
          <ac:chgData name="Strilec, Sara" userId="f0e3aa6c-e405-4e4b-a17c-e3cf430d43bb" providerId="ADAL" clId="{0A39322E-4D73-C046-AC29-B3F8419B4A48}" dt="2024-07-18T18:01:53.100" v="27" actId="20577"/>
          <ac:spMkLst>
            <pc:docMk/>
            <pc:sldMk cId="2912429213" sldId="1281"/>
            <ac:spMk id="5" creationId="{1D89242B-1647-0040-3267-AEAE705462B2}"/>
          </ac:spMkLst>
        </pc:spChg>
        <pc:picChg chg="add mod">
          <ac:chgData name="Strilec, Sara" userId="f0e3aa6c-e405-4e4b-a17c-e3cf430d43bb" providerId="ADAL" clId="{0A39322E-4D73-C046-AC29-B3F8419B4A48}" dt="2024-07-18T18:21:18.845" v="33" actId="14100"/>
          <ac:picMkLst>
            <pc:docMk/>
            <pc:sldMk cId="2912429213" sldId="1281"/>
            <ac:picMk id="2" creationId="{B08B202D-0CE8-FEB9-5AFA-BF5356651EB4}"/>
          </ac:picMkLst>
        </pc:picChg>
        <pc:picChg chg="del">
          <ac:chgData name="Strilec, Sara" userId="f0e3aa6c-e405-4e4b-a17c-e3cf430d43bb" providerId="ADAL" clId="{0A39322E-4D73-C046-AC29-B3F8419B4A48}" dt="2024-07-18T18:01:40.962" v="1" actId="478"/>
          <ac:picMkLst>
            <pc:docMk/>
            <pc:sldMk cId="2912429213" sldId="1281"/>
            <ac:picMk id="6" creationId="{65AC01DE-A8FC-933B-07E2-71CB9B72F345}"/>
          </ac:picMkLst>
        </pc:picChg>
      </pc:sldChg>
      <pc:sldChg chg="add">
        <pc:chgData name="Strilec, Sara" userId="f0e3aa6c-e405-4e4b-a17c-e3cf430d43bb" providerId="ADAL" clId="{0A39322E-4D73-C046-AC29-B3F8419B4A48}" dt="2024-07-18T18:01:34.133" v="0" actId="22"/>
        <pc:sldMkLst>
          <pc:docMk/>
          <pc:sldMk cId="1330881274" sldId="1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A0A68-D496-4FDB-B655-C13486DADF4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FC279-8A8B-490E-9B68-849C0CD1C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5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biggest fleet in north America, we </a:t>
            </a:r>
            <a:r>
              <a:rPr lang="en-US" dirty="0" err="1"/>
              <a:t>cn</a:t>
            </a:r>
            <a:r>
              <a:rPr lang="en-US" dirty="0"/>
              <a:t> </a:t>
            </a:r>
            <a:r>
              <a:rPr lang="en-US" dirty="0" err="1"/>
              <a:t>reah</a:t>
            </a:r>
            <a:r>
              <a:rPr lang="en-US" dirty="0"/>
              <a:t> 93 % of north Americas territory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24EB-BC5C-45CB-B2D3-FB784F43BD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0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55BA04-6E29-410D-A601-EBB2BAB0F83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06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C16F-3568-4583-8B18-2906E96E5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2A66D-D9B7-4D32-A838-E28241037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57A18-3973-4328-B530-AEA375EC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1F5B-3F8F-4509-9278-6161A6ED69D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A6635-5553-48F4-8322-F426BB94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F5AF6-5BD7-4F95-BD8B-331021E3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715-90C8-43A8-8779-CC9488BBA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6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6BE6C-923D-4393-B4EE-1584CEB5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8EE79-7FAF-48D5-AF29-F0251CD3F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C7232-F971-4A9F-8803-0BCA18D7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1F5B-3F8F-4509-9278-6161A6ED69D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2B63F-C108-4690-973F-3E5D6912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6A4DD-7AAB-41B6-9299-D70C6596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715-90C8-43A8-8779-CC9488BBA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8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E8883A-57E6-4E44-AC0E-D74276FA9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AD964-8481-4F38-A322-99C3001FC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FE1B7-50FA-4395-B9FC-1B71296F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1F5B-3F8F-4509-9278-6161A6ED69D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4FCEF-DB09-43F5-91BE-8D9A892F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85EC-DF77-4CCF-A1B5-C060F95E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715-90C8-43A8-8779-CC9488BBA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0B83-DF1C-4AA5-B07F-CF183DA65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C26F8-FECF-4F1F-B60A-A45D1FC77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9DE3C-E494-40A6-85C0-222BC3C5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1F5B-3F8F-4509-9278-6161A6ED69D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46AA9-EA08-4D59-92C6-A62D8714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69BDF-F080-47E8-B515-5A861924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715-90C8-43A8-8779-CC9488BBA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3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3470-6249-4C51-9F26-D92D6257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6F3D1-BDBC-4B76-9F73-C253C7585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A51AF-E773-4F79-A50A-AF0EC9EA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1F5B-3F8F-4509-9278-6161A6ED69D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8F135-0FEF-465F-92CE-127E8A96F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A521B-4EB5-46B8-909A-ECCB7EFF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715-90C8-43A8-8779-CC9488BBA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CC64-6E66-429F-900F-AEC20E64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7471-19E4-4538-8200-AF3C40F9C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EB603-1AD5-4224-AADF-D0970A988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20B9-6B24-46A3-A9A5-1ED24DF1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1F5B-3F8F-4509-9278-6161A6ED69D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6B61A-DFD4-4115-8B70-574CFCB6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70B02-0E23-4A71-AAC5-3601043D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715-90C8-43A8-8779-CC9488BBA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C2D3-BC71-43AD-B76E-3647F8AF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87D03-C5EE-4A54-B42D-FB5F6031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86326-0F2B-4785-A006-E5642D714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45210-7935-4835-B7A4-5782FB05C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96F34-EA42-41B6-BFD0-5B20C60F6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09F57-75A7-4F42-8939-4E42ABFB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1F5B-3F8F-4509-9278-6161A6ED69D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2B2481-FFB8-48CA-BF07-7ECC2704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55052F-B40C-4EAF-873D-4EE872AF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715-90C8-43A8-8779-CC9488BBA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7A746-2CD4-4640-B702-C548D3FD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FA2AE-5704-4E64-8ADE-73B35ACE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1F5B-3F8F-4509-9278-6161A6ED69D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28D24-A758-4E9C-9E20-51F18217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43811-16AB-4B6F-BEB0-2CC02769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715-90C8-43A8-8779-CC9488BBA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3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B8B47-E2A7-4D5E-B475-3D005692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1F5B-3F8F-4509-9278-6161A6ED69D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92674-034A-427F-961F-FA2213ED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92BAF-FBB1-4024-898C-48CE8C56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715-90C8-43A8-8779-CC9488BBA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7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8DF36-B16C-4C4C-8DB4-FB09888F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08E7-CD80-48BA-B0D8-787162205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EA34E-79F5-42F9-8514-D2574867C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A3C43-AB0E-410D-88EC-40C875B6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1F5B-3F8F-4509-9278-6161A6ED69D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40A9A-1951-4DE7-B85D-A1326E4F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3EF67-2D0B-4EAC-890C-B38B40AA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715-90C8-43A8-8779-CC9488BBA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3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EA8F-55DC-4D6A-99A0-A854503D0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432DC-352F-4ADE-A064-D3773075D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0B1F3-0BFE-4AAD-B03F-1788231E5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DE969-D1BC-4D40-BC6D-635C3E562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1F5B-3F8F-4509-9278-6161A6ED69D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95697-BE89-4127-9AEA-75C5271A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9C6B8-F619-46B8-8BA3-F5176F1C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715-90C8-43A8-8779-CC9488BBA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2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05221E-C240-47D7-970E-4BD6FB71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8E0C0-B828-414C-9C2F-0249D315A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00289-6DE5-4F45-A97E-A6076B186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91F5B-3F8F-4509-9278-6161A6ED69D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2A379-3327-45B4-81D2-EF032387F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97D3C-FCB4-40A1-AB77-6F249E8C4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2A715-90C8-43A8-8779-CC9488BBA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6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13" Type="http://schemas.openxmlformats.org/officeDocument/2006/relationships/image" Target="../media/image15.png" /><Relationship Id="rId18" Type="http://schemas.openxmlformats.org/officeDocument/2006/relationships/image" Target="../media/image20.png" /><Relationship Id="rId3" Type="http://schemas.openxmlformats.org/officeDocument/2006/relationships/image" Target="../media/image5.jpg" /><Relationship Id="rId7" Type="http://schemas.openxmlformats.org/officeDocument/2006/relationships/image" Target="../media/image9.png" /><Relationship Id="rId12" Type="http://schemas.openxmlformats.org/officeDocument/2006/relationships/image" Target="../media/image14.png" /><Relationship Id="rId17" Type="http://schemas.openxmlformats.org/officeDocument/2006/relationships/image" Target="../media/image19.png" /><Relationship Id="rId2" Type="http://schemas.openxmlformats.org/officeDocument/2006/relationships/notesSlide" Target="../notesSlides/notesSlide1.xml" /><Relationship Id="rId16" Type="http://schemas.openxmlformats.org/officeDocument/2006/relationships/image" Target="../media/image18.png" /><Relationship Id="rId20" Type="http://schemas.openxmlformats.org/officeDocument/2006/relationships/image" Target="../media/image2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png" /><Relationship Id="rId11" Type="http://schemas.openxmlformats.org/officeDocument/2006/relationships/image" Target="../media/image13.png" /><Relationship Id="rId5" Type="http://schemas.openxmlformats.org/officeDocument/2006/relationships/image" Target="../media/image7.png" /><Relationship Id="rId15" Type="http://schemas.openxmlformats.org/officeDocument/2006/relationships/image" Target="../media/image17.png" /><Relationship Id="rId10" Type="http://schemas.openxmlformats.org/officeDocument/2006/relationships/image" Target="../media/image12.png" /><Relationship Id="rId19" Type="http://schemas.openxmlformats.org/officeDocument/2006/relationships/image" Target="../media/image21.png" /><Relationship Id="rId4" Type="http://schemas.openxmlformats.org/officeDocument/2006/relationships/image" Target="../media/image6.png" /><Relationship Id="rId9" Type="http://schemas.openxmlformats.org/officeDocument/2006/relationships/image" Target="../media/image11.png" /><Relationship Id="rId14" Type="http://schemas.openxmlformats.org/officeDocument/2006/relationships/image" Target="../media/image16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7" Type="http://schemas.openxmlformats.org/officeDocument/2006/relationships/image" Target="../media/image29.em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8.emf" /><Relationship Id="rId5" Type="http://schemas.openxmlformats.org/officeDocument/2006/relationships/image" Target="../media/image27.emf" /><Relationship Id="rId4" Type="http://schemas.openxmlformats.org/officeDocument/2006/relationships/image" Target="../media/image26.em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 /><Relationship Id="rId7" Type="http://schemas.openxmlformats.org/officeDocument/2006/relationships/image" Target="../media/image35.emf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4.emf" /><Relationship Id="rId5" Type="http://schemas.openxmlformats.org/officeDocument/2006/relationships/image" Target="../media/image33.emf" /><Relationship Id="rId4" Type="http://schemas.openxmlformats.org/officeDocument/2006/relationships/image" Target="../media/image32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3F5502-5954-4EE3-BA6C-0B75200609AB}"/>
              </a:ext>
            </a:extLst>
          </p:cNvPr>
          <p:cNvSpPr/>
          <p:nvPr/>
        </p:nvSpPr>
        <p:spPr>
          <a:xfrm>
            <a:off x="0" y="5431966"/>
            <a:ext cx="12192000" cy="1107996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object 23">
            <a:extLst>
              <a:ext uri="{FF2B5EF4-FFF2-40B4-BE49-F238E27FC236}">
                <a16:creationId xmlns:a16="http://schemas.microsoft.com/office/drawing/2014/main" id="{F8F0C229-EB9E-409C-BB46-0793D13837F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1721" y="2109493"/>
            <a:ext cx="79216" cy="78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376083-7579-A9E6-9BB7-A2608A37D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87362" cy="72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8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350600" y="1016718"/>
            <a:ext cx="1521781" cy="223652"/>
            <a:chOff x="0" y="0"/>
            <a:chExt cx="2449487" cy="359994"/>
          </a:xfrm>
          <a:solidFill>
            <a:srgbClr val="CF051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449487" cy="359994"/>
            </a:xfrm>
            <a:custGeom>
              <a:avLst/>
              <a:gdLst/>
              <a:ahLst/>
              <a:cxnLst/>
              <a:rect l="l" t="t" r="r" b="b"/>
              <a:pathLst>
                <a:path w="2449487" h="359994">
                  <a:moveTo>
                    <a:pt x="1585227" y="0"/>
                  </a:moveTo>
                  <a:lnTo>
                    <a:pt x="1225258" y="359994"/>
                  </a:lnTo>
                  <a:lnTo>
                    <a:pt x="1354671" y="359994"/>
                  </a:lnTo>
                  <a:lnTo>
                    <a:pt x="1714640" y="0"/>
                  </a:lnTo>
                  <a:close/>
                  <a:moveTo>
                    <a:pt x="1830146" y="0"/>
                  </a:moveTo>
                  <a:lnTo>
                    <a:pt x="1470190" y="359994"/>
                  </a:lnTo>
                  <a:lnTo>
                    <a:pt x="1599603" y="359994"/>
                  </a:lnTo>
                  <a:lnTo>
                    <a:pt x="1959559" y="0"/>
                  </a:lnTo>
                  <a:close/>
                  <a:moveTo>
                    <a:pt x="1340295" y="0"/>
                  </a:moveTo>
                  <a:lnTo>
                    <a:pt x="980262" y="359994"/>
                  </a:lnTo>
                  <a:lnTo>
                    <a:pt x="1109675" y="359994"/>
                  </a:lnTo>
                  <a:lnTo>
                    <a:pt x="1469720" y="0"/>
                  </a:lnTo>
                  <a:close/>
                  <a:moveTo>
                    <a:pt x="850405" y="0"/>
                  </a:moveTo>
                  <a:lnTo>
                    <a:pt x="490411" y="359994"/>
                  </a:lnTo>
                  <a:lnTo>
                    <a:pt x="619824" y="359994"/>
                  </a:lnTo>
                  <a:lnTo>
                    <a:pt x="979818" y="0"/>
                  </a:lnTo>
                  <a:close/>
                  <a:moveTo>
                    <a:pt x="115519" y="0"/>
                  </a:moveTo>
                  <a:lnTo>
                    <a:pt x="0" y="115519"/>
                  </a:lnTo>
                  <a:lnTo>
                    <a:pt x="0" y="244970"/>
                  </a:lnTo>
                  <a:lnTo>
                    <a:pt x="244932" y="0"/>
                  </a:lnTo>
                  <a:close/>
                  <a:moveTo>
                    <a:pt x="605447" y="0"/>
                  </a:moveTo>
                  <a:lnTo>
                    <a:pt x="245440" y="359994"/>
                  </a:lnTo>
                  <a:lnTo>
                    <a:pt x="374853" y="359994"/>
                  </a:lnTo>
                  <a:lnTo>
                    <a:pt x="734860" y="0"/>
                  </a:lnTo>
                  <a:close/>
                  <a:moveTo>
                    <a:pt x="360515" y="0"/>
                  </a:moveTo>
                  <a:lnTo>
                    <a:pt x="521" y="359994"/>
                  </a:lnTo>
                  <a:lnTo>
                    <a:pt x="129921" y="359994"/>
                  </a:lnTo>
                  <a:lnTo>
                    <a:pt x="489928" y="0"/>
                  </a:lnTo>
                  <a:close/>
                  <a:moveTo>
                    <a:pt x="1095337" y="0"/>
                  </a:moveTo>
                  <a:lnTo>
                    <a:pt x="735330" y="359994"/>
                  </a:lnTo>
                  <a:lnTo>
                    <a:pt x="864743" y="359994"/>
                  </a:lnTo>
                  <a:lnTo>
                    <a:pt x="1224750" y="0"/>
                  </a:lnTo>
                  <a:close/>
                  <a:moveTo>
                    <a:pt x="2075142" y="0"/>
                  </a:moveTo>
                  <a:lnTo>
                    <a:pt x="1715148" y="359994"/>
                  </a:lnTo>
                  <a:lnTo>
                    <a:pt x="1844561" y="359994"/>
                  </a:lnTo>
                  <a:lnTo>
                    <a:pt x="2204568" y="0"/>
                  </a:lnTo>
                  <a:close/>
                  <a:moveTo>
                    <a:pt x="1960080" y="359994"/>
                  </a:moveTo>
                  <a:lnTo>
                    <a:pt x="2089480" y="359994"/>
                  </a:lnTo>
                  <a:lnTo>
                    <a:pt x="2449487" y="0"/>
                  </a:lnTo>
                  <a:lnTo>
                    <a:pt x="2320099" y="0"/>
                  </a:lnTo>
                  <a:close/>
                  <a:moveTo>
                    <a:pt x="2205038" y="359994"/>
                  </a:moveTo>
                  <a:lnTo>
                    <a:pt x="2334451" y="359994"/>
                  </a:lnTo>
                  <a:lnTo>
                    <a:pt x="2449487" y="244970"/>
                  </a:lnTo>
                  <a:lnTo>
                    <a:pt x="2449487" y="115557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AutoShape 4"/>
          <p:cNvSpPr/>
          <p:nvPr/>
        </p:nvSpPr>
        <p:spPr>
          <a:xfrm>
            <a:off x="1449853" y="0"/>
            <a:ext cx="9601200" cy="1111827"/>
          </a:xfrm>
          <a:prstGeom prst="rect">
            <a:avLst/>
          </a:prstGeom>
          <a:solidFill>
            <a:srgbClr val="002060"/>
          </a:solid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07194" y="0"/>
            <a:ext cx="1521781" cy="223652"/>
            <a:chOff x="0" y="0"/>
            <a:chExt cx="2449487" cy="359994"/>
          </a:xfrm>
          <a:solidFill>
            <a:srgbClr val="CF051C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49487" cy="359994"/>
            </a:xfrm>
            <a:custGeom>
              <a:avLst/>
              <a:gdLst/>
              <a:ahLst/>
              <a:cxnLst/>
              <a:rect l="l" t="t" r="r" b="b"/>
              <a:pathLst>
                <a:path w="2449487" h="359994">
                  <a:moveTo>
                    <a:pt x="1585227" y="0"/>
                  </a:moveTo>
                  <a:lnTo>
                    <a:pt x="1225258" y="359994"/>
                  </a:lnTo>
                  <a:lnTo>
                    <a:pt x="1354671" y="359994"/>
                  </a:lnTo>
                  <a:lnTo>
                    <a:pt x="1714640" y="0"/>
                  </a:lnTo>
                  <a:close/>
                  <a:moveTo>
                    <a:pt x="1830146" y="0"/>
                  </a:moveTo>
                  <a:lnTo>
                    <a:pt x="1470190" y="359994"/>
                  </a:lnTo>
                  <a:lnTo>
                    <a:pt x="1599603" y="359994"/>
                  </a:lnTo>
                  <a:lnTo>
                    <a:pt x="1959559" y="0"/>
                  </a:lnTo>
                  <a:close/>
                  <a:moveTo>
                    <a:pt x="1340295" y="0"/>
                  </a:moveTo>
                  <a:lnTo>
                    <a:pt x="980262" y="359994"/>
                  </a:lnTo>
                  <a:lnTo>
                    <a:pt x="1109675" y="359994"/>
                  </a:lnTo>
                  <a:lnTo>
                    <a:pt x="1469720" y="0"/>
                  </a:lnTo>
                  <a:close/>
                  <a:moveTo>
                    <a:pt x="850405" y="0"/>
                  </a:moveTo>
                  <a:lnTo>
                    <a:pt x="490411" y="359994"/>
                  </a:lnTo>
                  <a:lnTo>
                    <a:pt x="619824" y="359994"/>
                  </a:lnTo>
                  <a:lnTo>
                    <a:pt x="979818" y="0"/>
                  </a:lnTo>
                  <a:close/>
                  <a:moveTo>
                    <a:pt x="115519" y="0"/>
                  </a:moveTo>
                  <a:lnTo>
                    <a:pt x="0" y="115519"/>
                  </a:lnTo>
                  <a:lnTo>
                    <a:pt x="0" y="244970"/>
                  </a:lnTo>
                  <a:lnTo>
                    <a:pt x="244932" y="0"/>
                  </a:lnTo>
                  <a:close/>
                  <a:moveTo>
                    <a:pt x="605447" y="0"/>
                  </a:moveTo>
                  <a:lnTo>
                    <a:pt x="245440" y="359994"/>
                  </a:lnTo>
                  <a:lnTo>
                    <a:pt x="374853" y="359994"/>
                  </a:lnTo>
                  <a:lnTo>
                    <a:pt x="734860" y="0"/>
                  </a:lnTo>
                  <a:close/>
                  <a:moveTo>
                    <a:pt x="360515" y="0"/>
                  </a:moveTo>
                  <a:lnTo>
                    <a:pt x="521" y="359994"/>
                  </a:lnTo>
                  <a:lnTo>
                    <a:pt x="129921" y="359994"/>
                  </a:lnTo>
                  <a:lnTo>
                    <a:pt x="489928" y="0"/>
                  </a:lnTo>
                  <a:close/>
                  <a:moveTo>
                    <a:pt x="1095337" y="0"/>
                  </a:moveTo>
                  <a:lnTo>
                    <a:pt x="735330" y="359994"/>
                  </a:lnTo>
                  <a:lnTo>
                    <a:pt x="864743" y="359994"/>
                  </a:lnTo>
                  <a:lnTo>
                    <a:pt x="1224750" y="0"/>
                  </a:lnTo>
                  <a:close/>
                  <a:moveTo>
                    <a:pt x="2075142" y="0"/>
                  </a:moveTo>
                  <a:lnTo>
                    <a:pt x="1715148" y="359994"/>
                  </a:lnTo>
                  <a:lnTo>
                    <a:pt x="1844561" y="359994"/>
                  </a:lnTo>
                  <a:lnTo>
                    <a:pt x="2204568" y="0"/>
                  </a:lnTo>
                  <a:close/>
                  <a:moveTo>
                    <a:pt x="1960080" y="359994"/>
                  </a:moveTo>
                  <a:lnTo>
                    <a:pt x="2089480" y="359994"/>
                  </a:lnTo>
                  <a:lnTo>
                    <a:pt x="2449487" y="0"/>
                  </a:lnTo>
                  <a:lnTo>
                    <a:pt x="2320099" y="0"/>
                  </a:lnTo>
                  <a:close/>
                  <a:moveTo>
                    <a:pt x="2205038" y="359994"/>
                  </a:moveTo>
                  <a:lnTo>
                    <a:pt x="2334451" y="359994"/>
                  </a:lnTo>
                  <a:lnTo>
                    <a:pt x="2449487" y="244970"/>
                  </a:lnTo>
                  <a:lnTo>
                    <a:pt x="2449487" y="115557"/>
                  </a:lnTo>
                  <a:close/>
                </a:path>
              </a:pathLst>
            </a:custGeom>
            <a:grpFill/>
          </p:spPr>
        </p:sp>
      </p:grpSp>
      <p:sp>
        <p:nvSpPr>
          <p:cNvPr id="8" name="TextBox 8"/>
          <p:cNvSpPr txBox="1"/>
          <p:nvPr/>
        </p:nvSpPr>
        <p:spPr>
          <a:xfrm>
            <a:off x="2095501" y="413539"/>
            <a:ext cx="9535811" cy="47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6"/>
              </a:lnSpc>
            </a:pPr>
            <a:r>
              <a:rPr lang="en-US" sz="3104" b="1" dirty="0">
                <a:solidFill>
                  <a:srgbClr val="F1F1F1"/>
                </a:solidFill>
                <a:latin typeface="Montserrat Classic"/>
              </a:rPr>
              <a:t>SUPPLY CLOSET</a:t>
            </a:r>
          </a:p>
        </p:txBody>
      </p:sp>
      <p:sp>
        <p:nvSpPr>
          <p:cNvPr id="33" name="AutoShape 4">
            <a:extLst>
              <a:ext uri="{FF2B5EF4-FFF2-40B4-BE49-F238E27FC236}">
                <a16:creationId xmlns:a16="http://schemas.microsoft.com/office/drawing/2014/main" id="{3BF4E189-1603-4AA5-9F01-65D4E46DFD7F}"/>
              </a:ext>
            </a:extLst>
          </p:cNvPr>
          <p:cNvSpPr/>
          <p:nvPr/>
        </p:nvSpPr>
        <p:spPr>
          <a:xfrm>
            <a:off x="1527987" y="1154367"/>
            <a:ext cx="6847053" cy="2906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2015A15-B34C-4040-889B-EB8A6C61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970" y="1282910"/>
            <a:ext cx="7694060" cy="537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4820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350600" y="1016718"/>
            <a:ext cx="1521781" cy="223652"/>
            <a:chOff x="0" y="0"/>
            <a:chExt cx="2449487" cy="359994"/>
          </a:xfrm>
          <a:solidFill>
            <a:srgbClr val="CF051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449487" cy="359994"/>
            </a:xfrm>
            <a:custGeom>
              <a:avLst/>
              <a:gdLst/>
              <a:ahLst/>
              <a:cxnLst/>
              <a:rect l="l" t="t" r="r" b="b"/>
              <a:pathLst>
                <a:path w="2449487" h="359994">
                  <a:moveTo>
                    <a:pt x="1585227" y="0"/>
                  </a:moveTo>
                  <a:lnTo>
                    <a:pt x="1225258" y="359994"/>
                  </a:lnTo>
                  <a:lnTo>
                    <a:pt x="1354671" y="359994"/>
                  </a:lnTo>
                  <a:lnTo>
                    <a:pt x="1714640" y="0"/>
                  </a:lnTo>
                  <a:close/>
                  <a:moveTo>
                    <a:pt x="1830146" y="0"/>
                  </a:moveTo>
                  <a:lnTo>
                    <a:pt x="1470190" y="359994"/>
                  </a:lnTo>
                  <a:lnTo>
                    <a:pt x="1599603" y="359994"/>
                  </a:lnTo>
                  <a:lnTo>
                    <a:pt x="1959559" y="0"/>
                  </a:lnTo>
                  <a:close/>
                  <a:moveTo>
                    <a:pt x="1340295" y="0"/>
                  </a:moveTo>
                  <a:lnTo>
                    <a:pt x="980262" y="359994"/>
                  </a:lnTo>
                  <a:lnTo>
                    <a:pt x="1109675" y="359994"/>
                  </a:lnTo>
                  <a:lnTo>
                    <a:pt x="1469720" y="0"/>
                  </a:lnTo>
                  <a:close/>
                  <a:moveTo>
                    <a:pt x="850405" y="0"/>
                  </a:moveTo>
                  <a:lnTo>
                    <a:pt x="490411" y="359994"/>
                  </a:lnTo>
                  <a:lnTo>
                    <a:pt x="619824" y="359994"/>
                  </a:lnTo>
                  <a:lnTo>
                    <a:pt x="979818" y="0"/>
                  </a:lnTo>
                  <a:close/>
                  <a:moveTo>
                    <a:pt x="115519" y="0"/>
                  </a:moveTo>
                  <a:lnTo>
                    <a:pt x="0" y="115519"/>
                  </a:lnTo>
                  <a:lnTo>
                    <a:pt x="0" y="244970"/>
                  </a:lnTo>
                  <a:lnTo>
                    <a:pt x="244932" y="0"/>
                  </a:lnTo>
                  <a:close/>
                  <a:moveTo>
                    <a:pt x="605447" y="0"/>
                  </a:moveTo>
                  <a:lnTo>
                    <a:pt x="245440" y="359994"/>
                  </a:lnTo>
                  <a:lnTo>
                    <a:pt x="374853" y="359994"/>
                  </a:lnTo>
                  <a:lnTo>
                    <a:pt x="734860" y="0"/>
                  </a:lnTo>
                  <a:close/>
                  <a:moveTo>
                    <a:pt x="360515" y="0"/>
                  </a:moveTo>
                  <a:lnTo>
                    <a:pt x="521" y="359994"/>
                  </a:lnTo>
                  <a:lnTo>
                    <a:pt x="129921" y="359994"/>
                  </a:lnTo>
                  <a:lnTo>
                    <a:pt x="489928" y="0"/>
                  </a:lnTo>
                  <a:close/>
                  <a:moveTo>
                    <a:pt x="1095337" y="0"/>
                  </a:moveTo>
                  <a:lnTo>
                    <a:pt x="735330" y="359994"/>
                  </a:lnTo>
                  <a:lnTo>
                    <a:pt x="864743" y="359994"/>
                  </a:lnTo>
                  <a:lnTo>
                    <a:pt x="1224750" y="0"/>
                  </a:lnTo>
                  <a:close/>
                  <a:moveTo>
                    <a:pt x="2075142" y="0"/>
                  </a:moveTo>
                  <a:lnTo>
                    <a:pt x="1715148" y="359994"/>
                  </a:lnTo>
                  <a:lnTo>
                    <a:pt x="1844561" y="359994"/>
                  </a:lnTo>
                  <a:lnTo>
                    <a:pt x="2204568" y="0"/>
                  </a:lnTo>
                  <a:close/>
                  <a:moveTo>
                    <a:pt x="1960080" y="359994"/>
                  </a:moveTo>
                  <a:lnTo>
                    <a:pt x="2089480" y="359994"/>
                  </a:lnTo>
                  <a:lnTo>
                    <a:pt x="2449487" y="0"/>
                  </a:lnTo>
                  <a:lnTo>
                    <a:pt x="2320099" y="0"/>
                  </a:lnTo>
                  <a:close/>
                  <a:moveTo>
                    <a:pt x="2205038" y="359994"/>
                  </a:moveTo>
                  <a:lnTo>
                    <a:pt x="2334451" y="359994"/>
                  </a:lnTo>
                  <a:lnTo>
                    <a:pt x="2449487" y="244970"/>
                  </a:lnTo>
                  <a:lnTo>
                    <a:pt x="2449487" y="115557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AutoShape 4"/>
          <p:cNvSpPr/>
          <p:nvPr/>
        </p:nvSpPr>
        <p:spPr>
          <a:xfrm>
            <a:off x="1387940" y="-4763"/>
            <a:ext cx="9601200" cy="1111827"/>
          </a:xfrm>
          <a:prstGeom prst="rect">
            <a:avLst/>
          </a:prstGeom>
          <a:solidFill>
            <a:srgbClr val="002060"/>
          </a:solid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07194" y="0"/>
            <a:ext cx="1521781" cy="223652"/>
            <a:chOff x="0" y="0"/>
            <a:chExt cx="2449487" cy="359994"/>
          </a:xfrm>
          <a:solidFill>
            <a:srgbClr val="CF051C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49487" cy="359994"/>
            </a:xfrm>
            <a:custGeom>
              <a:avLst/>
              <a:gdLst/>
              <a:ahLst/>
              <a:cxnLst/>
              <a:rect l="l" t="t" r="r" b="b"/>
              <a:pathLst>
                <a:path w="2449487" h="359994">
                  <a:moveTo>
                    <a:pt x="1585227" y="0"/>
                  </a:moveTo>
                  <a:lnTo>
                    <a:pt x="1225258" y="359994"/>
                  </a:lnTo>
                  <a:lnTo>
                    <a:pt x="1354671" y="359994"/>
                  </a:lnTo>
                  <a:lnTo>
                    <a:pt x="1714640" y="0"/>
                  </a:lnTo>
                  <a:close/>
                  <a:moveTo>
                    <a:pt x="1830146" y="0"/>
                  </a:moveTo>
                  <a:lnTo>
                    <a:pt x="1470190" y="359994"/>
                  </a:lnTo>
                  <a:lnTo>
                    <a:pt x="1599603" y="359994"/>
                  </a:lnTo>
                  <a:lnTo>
                    <a:pt x="1959559" y="0"/>
                  </a:lnTo>
                  <a:close/>
                  <a:moveTo>
                    <a:pt x="1340295" y="0"/>
                  </a:moveTo>
                  <a:lnTo>
                    <a:pt x="980262" y="359994"/>
                  </a:lnTo>
                  <a:lnTo>
                    <a:pt x="1109675" y="359994"/>
                  </a:lnTo>
                  <a:lnTo>
                    <a:pt x="1469720" y="0"/>
                  </a:lnTo>
                  <a:close/>
                  <a:moveTo>
                    <a:pt x="850405" y="0"/>
                  </a:moveTo>
                  <a:lnTo>
                    <a:pt x="490411" y="359994"/>
                  </a:lnTo>
                  <a:lnTo>
                    <a:pt x="619824" y="359994"/>
                  </a:lnTo>
                  <a:lnTo>
                    <a:pt x="979818" y="0"/>
                  </a:lnTo>
                  <a:close/>
                  <a:moveTo>
                    <a:pt x="115519" y="0"/>
                  </a:moveTo>
                  <a:lnTo>
                    <a:pt x="0" y="115519"/>
                  </a:lnTo>
                  <a:lnTo>
                    <a:pt x="0" y="244970"/>
                  </a:lnTo>
                  <a:lnTo>
                    <a:pt x="244932" y="0"/>
                  </a:lnTo>
                  <a:close/>
                  <a:moveTo>
                    <a:pt x="605447" y="0"/>
                  </a:moveTo>
                  <a:lnTo>
                    <a:pt x="245440" y="359994"/>
                  </a:lnTo>
                  <a:lnTo>
                    <a:pt x="374853" y="359994"/>
                  </a:lnTo>
                  <a:lnTo>
                    <a:pt x="734860" y="0"/>
                  </a:lnTo>
                  <a:close/>
                  <a:moveTo>
                    <a:pt x="360515" y="0"/>
                  </a:moveTo>
                  <a:lnTo>
                    <a:pt x="521" y="359994"/>
                  </a:lnTo>
                  <a:lnTo>
                    <a:pt x="129921" y="359994"/>
                  </a:lnTo>
                  <a:lnTo>
                    <a:pt x="489928" y="0"/>
                  </a:lnTo>
                  <a:close/>
                  <a:moveTo>
                    <a:pt x="1095337" y="0"/>
                  </a:moveTo>
                  <a:lnTo>
                    <a:pt x="735330" y="359994"/>
                  </a:lnTo>
                  <a:lnTo>
                    <a:pt x="864743" y="359994"/>
                  </a:lnTo>
                  <a:lnTo>
                    <a:pt x="1224750" y="0"/>
                  </a:lnTo>
                  <a:close/>
                  <a:moveTo>
                    <a:pt x="2075142" y="0"/>
                  </a:moveTo>
                  <a:lnTo>
                    <a:pt x="1715148" y="359994"/>
                  </a:lnTo>
                  <a:lnTo>
                    <a:pt x="1844561" y="359994"/>
                  </a:lnTo>
                  <a:lnTo>
                    <a:pt x="2204568" y="0"/>
                  </a:lnTo>
                  <a:close/>
                  <a:moveTo>
                    <a:pt x="1960080" y="359994"/>
                  </a:moveTo>
                  <a:lnTo>
                    <a:pt x="2089480" y="359994"/>
                  </a:lnTo>
                  <a:lnTo>
                    <a:pt x="2449487" y="0"/>
                  </a:lnTo>
                  <a:lnTo>
                    <a:pt x="2320099" y="0"/>
                  </a:lnTo>
                  <a:close/>
                  <a:moveTo>
                    <a:pt x="2205038" y="359994"/>
                  </a:moveTo>
                  <a:lnTo>
                    <a:pt x="2334451" y="359994"/>
                  </a:lnTo>
                  <a:lnTo>
                    <a:pt x="2449487" y="244970"/>
                  </a:lnTo>
                  <a:lnTo>
                    <a:pt x="2449487" y="115557"/>
                  </a:lnTo>
                  <a:close/>
                </a:path>
              </a:pathLst>
            </a:custGeom>
            <a:grpFill/>
          </p:spPr>
        </p:sp>
      </p:grpSp>
      <p:sp>
        <p:nvSpPr>
          <p:cNvPr id="8" name="TextBox 8"/>
          <p:cNvSpPr txBox="1"/>
          <p:nvPr/>
        </p:nvSpPr>
        <p:spPr>
          <a:xfrm>
            <a:off x="2095501" y="413539"/>
            <a:ext cx="9535811" cy="48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6"/>
              </a:lnSpc>
            </a:pPr>
            <a:r>
              <a:rPr lang="en-US" sz="3104" b="1" dirty="0">
                <a:solidFill>
                  <a:srgbClr val="F1F1F1"/>
                </a:solidFill>
                <a:latin typeface="Montserrat Classic"/>
              </a:rPr>
              <a:t>CINTAS RESTAURANT MANAGEMENT</a:t>
            </a:r>
          </a:p>
        </p:txBody>
      </p:sp>
      <p:sp>
        <p:nvSpPr>
          <p:cNvPr id="33" name="AutoShape 4">
            <a:extLst>
              <a:ext uri="{FF2B5EF4-FFF2-40B4-BE49-F238E27FC236}">
                <a16:creationId xmlns:a16="http://schemas.microsoft.com/office/drawing/2014/main" id="{3BF4E189-1603-4AA5-9F01-65D4E46DFD7F}"/>
              </a:ext>
            </a:extLst>
          </p:cNvPr>
          <p:cNvSpPr/>
          <p:nvPr/>
        </p:nvSpPr>
        <p:spPr>
          <a:xfrm>
            <a:off x="1527987" y="1154367"/>
            <a:ext cx="6847053" cy="290639"/>
          </a:xfrm>
          <a:prstGeom prst="rect">
            <a:avLst/>
          </a:prstGeom>
          <a:solidFill>
            <a:schemeClr val="bg1"/>
          </a:solid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64F0D-2656-4E69-8741-DF782FCA891D}"/>
              </a:ext>
            </a:extLst>
          </p:cNvPr>
          <p:cNvSpPr txBox="1"/>
          <p:nvPr/>
        </p:nvSpPr>
        <p:spPr>
          <a:xfrm>
            <a:off x="8991529" y="6343650"/>
            <a:ext cx="81922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280E3A-61CE-4AB1-8DAB-5DD38F72DBFF}"/>
              </a:ext>
            </a:extLst>
          </p:cNvPr>
          <p:cNvSpPr txBox="1"/>
          <p:nvPr/>
        </p:nvSpPr>
        <p:spPr>
          <a:xfrm>
            <a:off x="2381250" y="6400800"/>
            <a:ext cx="40005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B0CFF-E3B0-9E8A-28C4-8D4E31054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90" y="1277593"/>
            <a:ext cx="8128000" cy="52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431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id="{03FF9293-B95F-EDA6-5BD8-478BC4487857}"/>
              </a:ext>
            </a:extLst>
          </p:cNvPr>
          <p:cNvSpPr/>
          <p:nvPr/>
        </p:nvSpPr>
        <p:spPr>
          <a:xfrm>
            <a:off x="1387940" y="-4763"/>
            <a:ext cx="9601200" cy="1111827"/>
          </a:xfrm>
          <a:prstGeom prst="rect">
            <a:avLst/>
          </a:prstGeom>
          <a:solidFill>
            <a:srgbClr val="002060"/>
          </a:solidFill>
        </p:spPr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FEB0572-65B5-6DCB-B8CF-9CDC65B18889}"/>
              </a:ext>
            </a:extLst>
          </p:cNvPr>
          <p:cNvSpPr txBox="1"/>
          <p:nvPr/>
        </p:nvSpPr>
        <p:spPr>
          <a:xfrm>
            <a:off x="1802713" y="306244"/>
            <a:ext cx="9535811" cy="48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6"/>
              </a:lnSpc>
            </a:pPr>
            <a:r>
              <a:rPr lang="en-US" sz="3104" b="1" dirty="0">
                <a:solidFill>
                  <a:srgbClr val="F1F1F1"/>
                </a:solidFill>
                <a:latin typeface="Montserrat Classic"/>
              </a:rPr>
              <a:t>Facility Service Sales Representative – Sara </a:t>
            </a:r>
            <a:r>
              <a:rPr lang="en-US" sz="3104" b="1" dirty="0" err="1">
                <a:solidFill>
                  <a:srgbClr val="F1F1F1"/>
                </a:solidFill>
                <a:latin typeface="Montserrat Classic"/>
              </a:rPr>
              <a:t>Strilec</a:t>
            </a:r>
            <a:endParaRPr lang="en-US" sz="3104" b="1" dirty="0">
              <a:solidFill>
                <a:srgbClr val="F1F1F1"/>
              </a:solidFill>
              <a:latin typeface="Montserrat Class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BA766B-A166-9086-E9D1-2BD62B513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4" y="1278275"/>
            <a:ext cx="3846911" cy="512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411CEF-C54F-F1FA-1BC4-1ABA38089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77" y="1278275"/>
            <a:ext cx="5491865" cy="29772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41180C-A607-AC33-BE98-10D16459ADDC}"/>
              </a:ext>
            </a:extLst>
          </p:cNvPr>
          <p:cNvSpPr txBox="1"/>
          <p:nvPr/>
        </p:nvSpPr>
        <p:spPr>
          <a:xfrm>
            <a:off x="8473986" y="4465093"/>
            <a:ext cx="2696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L7B – King City/</a:t>
            </a:r>
            <a:r>
              <a:rPr lang="en-US" dirty="0" err="1"/>
              <a:t>Nobleton</a:t>
            </a:r>
            <a:endParaRPr lang="en-US" dirty="0"/>
          </a:p>
          <a:p>
            <a:pPr algn="l"/>
            <a:r>
              <a:rPr lang="en-US" dirty="0"/>
              <a:t>L0G – </a:t>
            </a:r>
            <a:r>
              <a:rPr lang="en-US" dirty="0" err="1"/>
              <a:t>Schomberg</a:t>
            </a:r>
            <a:endParaRPr lang="en-US" dirty="0"/>
          </a:p>
          <a:p>
            <a:pPr algn="l"/>
            <a:r>
              <a:rPr lang="en-US" dirty="0"/>
              <a:t>L0N, L7K, L7C – Caledon </a:t>
            </a:r>
          </a:p>
          <a:p>
            <a:pPr algn="l"/>
            <a:r>
              <a:rPr lang="en-US" dirty="0"/>
              <a:t>L7E – Bolton </a:t>
            </a:r>
          </a:p>
          <a:p>
            <a:pPr algn="l"/>
            <a:r>
              <a:rPr lang="en-US" dirty="0"/>
              <a:t>L9R – Alliston</a:t>
            </a:r>
          </a:p>
          <a:p>
            <a:pPr algn="l"/>
            <a:r>
              <a:rPr lang="en-US" dirty="0"/>
              <a:t>L9W - Orangeville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DB7BA16B-E11C-E783-B034-A88A1CD0A4AD}"/>
              </a:ext>
            </a:extLst>
          </p:cNvPr>
          <p:cNvSpPr/>
          <p:nvPr/>
        </p:nvSpPr>
        <p:spPr>
          <a:xfrm>
            <a:off x="4649040" y="4651186"/>
            <a:ext cx="3531031" cy="1111827"/>
          </a:xfrm>
          <a:prstGeom prst="rect">
            <a:avLst/>
          </a:prstGeom>
          <a:solidFill>
            <a:srgbClr val="002060"/>
          </a:solidFill>
        </p:spPr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A16E49A-C7A0-5CC3-7733-702CF17D8276}"/>
              </a:ext>
            </a:extLst>
          </p:cNvPr>
          <p:cNvSpPr txBox="1"/>
          <p:nvPr/>
        </p:nvSpPr>
        <p:spPr>
          <a:xfrm>
            <a:off x="5083187" y="4962193"/>
            <a:ext cx="2658439" cy="489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36"/>
              </a:lnSpc>
            </a:pPr>
            <a:r>
              <a:rPr lang="en-US" sz="3100" b="1" dirty="0">
                <a:solidFill>
                  <a:srgbClr val="F1F1F1"/>
                </a:solidFill>
                <a:latin typeface="Montserrat Classic"/>
              </a:rPr>
              <a:t>My Territories: </a:t>
            </a:r>
          </a:p>
        </p:txBody>
      </p:sp>
    </p:spTree>
    <p:extLst>
      <p:ext uri="{BB962C8B-B14F-4D97-AF65-F5344CB8AC3E}">
        <p14:creationId xmlns:p14="http://schemas.microsoft.com/office/powerpoint/2010/main" val="96729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4630399" cy="8229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50975"/>
              <a:ext cx="14630400" cy="5633085"/>
            </a:xfrm>
            <a:custGeom>
              <a:avLst/>
              <a:gdLst/>
              <a:ahLst/>
              <a:cxnLst/>
              <a:rect l="l" t="t" r="r" b="b"/>
              <a:pathLst>
                <a:path w="14630400" h="5633084">
                  <a:moveTo>
                    <a:pt x="14630400" y="0"/>
                  </a:moveTo>
                  <a:lnTo>
                    <a:pt x="0" y="0"/>
                  </a:lnTo>
                  <a:lnTo>
                    <a:pt x="0" y="5632704"/>
                  </a:lnTo>
                  <a:lnTo>
                    <a:pt x="14630400" y="5632704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FFFFFF">
                <a:alpha val="88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2326063" y="1810212"/>
              <a:ext cx="1663700" cy="4070350"/>
            </a:xfrm>
            <a:custGeom>
              <a:avLst/>
              <a:gdLst/>
              <a:ahLst/>
              <a:cxnLst/>
              <a:rect l="l" t="t" r="r" b="b"/>
              <a:pathLst>
                <a:path w="1663700" h="4070350">
                  <a:moveTo>
                    <a:pt x="720837" y="0"/>
                  </a:moveTo>
                  <a:lnTo>
                    <a:pt x="465455" y="257362"/>
                  </a:lnTo>
                  <a:lnTo>
                    <a:pt x="450392" y="296389"/>
                  </a:lnTo>
                  <a:lnTo>
                    <a:pt x="450392" y="697645"/>
                  </a:lnTo>
                  <a:lnTo>
                    <a:pt x="449170" y="709576"/>
                  </a:lnTo>
                  <a:lnTo>
                    <a:pt x="445617" y="720823"/>
                  </a:lnTo>
                  <a:lnTo>
                    <a:pt x="439902" y="731003"/>
                  </a:lnTo>
                  <a:lnTo>
                    <a:pt x="432193" y="739733"/>
                  </a:lnTo>
                  <a:lnTo>
                    <a:pt x="361480" y="804097"/>
                  </a:lnTo>
                  <a:lnTo>
                    <a:pt x="353773" y="812814"/>
                  </a:lnTo>
                  <a:lnTo>
                    <a:pt x="348062" y="822979"/>
                  </a:lnTo>
                  <a:lnTo>
                    <a:pt x="344513" y="834215"/>
                  </a:lnTo>
                  <a:lnTo>
                    <a:pt x="343293" y="846147"/>
                  </a:lnTo>
                  <a:lnTo>
                    <a:pt x="342468" y="1884156"/>
                  </a:lnTo>
                  <a:lnTo>
                    <a:pt x="340585" y="1898890"/>
                  </a:lnTo>
                  <a:lnTo>
                    <a:pt x="335222" y="1912331"/>
                  </a:lnTo>
                  <a:lnTo>
                    <a:pt x="326755" y="1923800"/>
                  </a:lnTo>
                  <a:lnTo>
                    <a:pt x="315556" y="1932619"/>
                  </a:lnTo>
                  <a:lnTo>
                    <a:pt x="196240" y="2002380"/>
                  </a:lnTo>
                  <a:lnTo>
                    <a:pt x="185052" y="2011205"/>
                  </a:lnTo>
                  <a:lnTo>
                    <a:pt x="176587" y="2022687"/>
                  </a:lnTo>
                  <a:lnTo>
                    <a:pt x="171226" y="2036141"/>
                  </a:lnTo>
                  <a:lnTo>
                    <a:pt x="169354" y="2050881"/>
                  </a:lnTo>
                  <a:lnTo>
                    <a:pt x="169354" y="3615788"/>
                  </a:lnTo>
                  <a:lnTo>
                    <a:pt x="165544" y="3636650"/>
                  </a:lnTo>
                  <a:lnTo>
                    <a:pt x="155097" y="3653913"/>
                  </a:lnTo>
                  <a:lnTo>
                    <a:pt x="139484" y="3665919"/>
                  </a:lnTo>
                  <a:lnTo>
                    <a:pt x="120180" y="3671008"/>
                  </a:lnTo>
                  <a:lnTo>
                    <a:pt x="49187" y="3674665"/>
                  </a:lnTo>
                  <a:lnTo>
                    <a:pt x="29885" y="3679759"/>
                  </a:lnTo>
                  <a:lnTo>
                    <a:pt x="14268" y="3691764"/>
                  </a:lnTo>
                  <a:lnTo>
                    <a:pt x="3813" y="3709025"/>
                  </a:lnTo>
                  <a:lnTo>
                    <a:pt x="0" y="3729885"/>
                  </a:lnTo>
                  <a:lnTo>
                    <a:pt x="0" y="4013742"/>
                  </a:lnTo>
                  <a:lnTo>
                    <a:pt x="13684" y="4051207"/>
                  </a:lnTo>
                  <a:lnTo>
                    <a:pt x="47485" y="4068822"/>
                  </a:lnTo>
                  <a:lnTo>
                    <a:pt x="717207" y="4069978"/>
                  </a:lnTo>
                  <a:lnTo>
                    <a:pt x="719467" y="4070169"/>
                  </a:lnTo>
                  <a:lnTo>
                    <a:pt x="724014" y="4069978"/>
                  </a:lnTo>
                  <a:lnTo>
                    <a:pt x="1615668" y="4069978"/>
                  </a:lnTo>
                  <a:lnTo>
                    <a:pt x="1634717" y="4066344"/>
                  </a:lnTo>
                  <a:lnTo>
                    <a:pt x="1649803" y="4057565"/>
                  </a:lnTo>
                  <a:lnTo>
                    <a:pt x="1659731" y="4043541"/>
                  </a:lnTo>
                  <a:lnTo>
                    <a:pt x="1663306" y="4024169"/>
                  </a:lnTo>
                  <a:lnTo>
                    <a:pt x="1663306" y="3720931"/>
                  </a:lnTo>
                  <a:lnTo>
                    <a:pt x="1648661" y="3682368"/>
                  </a:lnTo>
                  <a:lnTo>
                    <a:pt x="1613014" y="3665674"/>
                  </a:lnTo>
                  <a:lnTo>
                    <a:pt x="1567865" y="3664404"/>
                  </a:lnTo>
                  <a:lnTo>
                    <a:pt x="1548204" y="3659638"/>
                  </a:lnTo>
                  <a:lnTo>
                    <a:pt x="1532228" y="3647698"/>
                  </a:lnTo>
                  <a:lnTo>
                    <a:pt x="1521497" y="3630294"/>
                  </a:lnTo>
                  <a:lnTo>
                    <a:pt x="1517573" y="3609133"/>
                  </a:lnTo>
                  <a:lnTo>
                    <a:pt x="1517573" y="957932"/>
                  </a:lnTo>
                  <a:lnTo>
                    <a:pt x="1515634" y="942929"/>
                  </a:lnTo>
                  <a:lnTo>
                    <a:pt x="1510087" y="929279"/>
                  </a:lnTo>
                  <a:lnTo>
                    <a:pt x="1501339" y="917704"/>
                  </a:lnTo>
                  <a:lnTo>
                    <a:pt x="1489798" y="908923"/>
                  </a:lnTo>
                  <a:lnTo>
                    <a:pt x="1226807" y="762098"/>
                  </a:lnTo>
                  <a:lnTo>
                    <a:pt x="1215261" y="753319"/>
                  </a:lnTo>
                  <a:lnTo>
                    <a:pt x="1206514" y="741746"/>
                  </a:lnTo>
                  <a:lnTo>
                    <a:pt x="1200970" y="728097"/>
                  </a:lnTo>
                  <a:lnTo>
                    <a:pt x="1199032" y="713089"/>
                  </a:lnTo>
                  <a:lnTo>
                    <a:pt x="1199032" y="326094"/>
                  </a:lnTo>
                  <a:lnTo>
                    <a:pt x="1197309" y="311937"/>
                  </a:lnTo>
                  <a:lnTo>
                    <a:pt x="1174051" y="278774"/>
                  </a:lnTo>
                  <a:lnTo>
                    <a:pt x="753821" y="7527"/>
                  </a:lnTo>
                  <a:lnTo>
                    <a:pt x="737700" y="748"/>
                  </a:lnTo>
                  <a:lnTo>
                    <a:pt x="7208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2253524" y="1738350"/>
              <a:ext cx="1808480" cy="4215130"/>
            </a:xfrm>
            <a:custGeom>
              <a:avLst/>
              <a:gdLst/>
              <a:ahLst/>
              <a:cxnLst/>
              <a:rect l="l" t="t" r="r" b="b"/>
              <a:pathLst>
                <a:path w="1808480" h="4215130">
                  <a:moveTo>
                    <a:pt x="784425" y="0"/>
                  </a:moveTo>
                  <a:lnTo>
                    <a:pt x="744453" y="12284"/>
                  </a:lnTo>
                  <a:lnTo>
                    <a:pt x="710006" y="38238"/>
                  </a:lnTo>
                  <a:lnTo>
                    <a:pt x="484898" y="279804"/>
                  </a:lnTo>
                  <a:lnTo>
                    <a:pt x="459290" y="320573"/>
                  </a:lnTo>
                  <a:lnTo>
                    <a:pt x="450380" y="368247"/>
                  </a:lnTo>
                  <a:lnTo>
                    <a:pt x="450380" y="762976"/>
                  </a:lnTo>
                  <a:lnTo>
                    <a:pt x="385178" y="822323"/>
                  </a:lnTo>
                  <a:lnTo>
                    <a:pt x="354253" y="865531"/>
                  </a:lnTo>
                  <a:lnTo>
                    <a:pt x="343293" y="917941"/>
                  </a:lnTo>
                  <a:lnTo>
                    <a:pt x="342468" y="1947124"/>
                  </a:lnTo>
                  <a:lnTo>
                    <a:pt x="232168" y="2011614"/>
                  </a:lnTo>
                  <a:lnTo>
                    <a:pt x="206005" y="2032084"/>
                  </a:lnTo>
                  <a:lnTo>
                    <a:pt x="186224" y="2058468"/>
                  </a:lnTo>
                  <a:lnTo>
                    <a:pt x="173709" y="2089210"/>
                  </a:lnTo>
                  <a:lnTo>
                    <a:pt x="169341" y="2122752"/>
                  </a:lnTo>
                  <a:lnTo>
                    <a:pt x="169341" y="3671428"/>
                  </a:lnTo>
                  <a:lnTo>
                    <a:pt x="117957" y="3674083"/>
                  </a:lnTo>
                  <a:lnTo>
                    <a:pt x="71617" y="3685896"/>
                  </a:lnTo>
                  <a:lnTo>
                    <a:pt x="34170" y="3713654"/>
                  </a:lnTo>
                  <a:lnTo>
                    <a:pt x="9127" y="3753544"/>
                  </a:lnTo>
                  <a:lnTo>
                    <a:pt x="0" y="3801756"/>
                  </a:lnTo>
                  <a:lnTo>
                    <a:pt x="0" y="4085613"/>
                  </a:lnTo>
                  <a:lnTo>
                    <a:pt x="8657" y="4132986"/>
                  </a:lnTo>
                  <a:lnTo>
                    <a:pt x="32567" y="4172307"/>
                  </a:lnTo>
                  <a:lnTo>
                    <a:pt x="68638" y="4200117"/>
                  </a:lnTo>
                  <a:lnTo>
                    <a:pt x="113779" y="4212956"/>
                  </a:lnTo>
                  <a:lnTo>
                    <a:pt x="787374" y="4214404"/>
                  </a:lnTo>
                  <a:lnTo>
                    <a:pt x="790943" y="4214506"/>
                  </a:lnTo>
                  <a:lnTo>
                    <a:pt x="794550" y="4214506"/>
                  </a:lnTo>
                  <a:lnTo>
                    <a:pt x="796391" y="4214468"/>
                  </a:lnTo>
                  <a:lnTo>
                    <a:pt x="798169" y="4214404"/>
                  </a:lnTo>
                  <a:lnTo>
                    <a:pt x="1689480" y="4214404"/>
                  </a:lnTo>
                  <a:lnTo>
                    <a:pt x="1739130" y="4203548"/>
                  </a:lnTo>
                  <a:lnTo>
                    <a:pt x="1775909" y="4178533"/>
                  </a:lnTo>
                  <a:lnTo>
                    <a:pt x="1799845" y="4141831"/>
                  </a:lnTo>
                  <a:lnTo>
                    <a:pt x="1808391" y="4096027"/>
                  </a:lnTo>
                  <a:lnTo>
                    <a:pt x="1808391" y="4069370"/>
                  </a:lnTo>
                  <a:lnTo>
                    <a:pt x="793178" y="4069370"/>
                  </a:lnTo>
                  <a:lnTo>
                    <a:pt x="792073" y="4069332"/>
                  </a:lnTo>
                  <a:lnTo>
                    <a:pt x="145084" y="4068189"/>
                  </a:lnTo>
                  <a:lnTo>
                    <a:pt x="145084" y="3817974"/>
                  </a:lnTo>
                  <a:lnTo>
                    <a:pt x="196519" y="3815319"/>
                  </a:lnTo>
                  <a:lnTo>
                    <a:pt x="242837" y="3803482"/>
                  </a:lnTo>
                  <a:lnTo>
                    <a:pt x="280273" y="3775724"/>
                  </a:lnTo>
                  <a:lnTo>
                    <a:pt x="305311" y="3735845"/>
                  </a:lnTo>
                  <a:lnTo>
                    <a:pt x="314439" y="3687646"/>
                  </a:lnTo>
                  <a:lnTo>
                    <a:pt x="314439" y="2131579"/>
                  </a:lnTo>
                  <a:lnTo>
                    <a:pt x="424713" y="2067113"/>
                  </a:lnTo>
                  <a:lnTo>
                    <a:pt x="470639" y="2020292"/>
                  </a:lnTo>
                  <a:lnTo>
                    <a:pt x="487552" y="1956077"/>
                  </a:lnTo>
                  <a:lnTo>
                    <a:pt x="488378" y="924571"/>
                  </a:lnTo>
                  <a:lnTo>
                    <a:pt x="553580" y="865236"/>
                  </a:lnTo>
                  <a:lnTo>
                    <a:pt x="571354" y="845197"/>
                  </a:lnTo>
                  <a:lnTo>
                    <a:pt x="584504" y="822002"/>
                  </a:lnTo>
                  <a:lnTo>
                    <a:pt x="592663" y="796488"/>
                  </a:lnTo>
                  <a:lnTo>
                    <a:pt x="595464" y="769491"/>
                  </a:lnTo>
                  <a:lnTo>
                    <a:pt x="595464" y="373975"/>
                  </a:lnTo>
                  <a:lnTo>
                    <a:pt x="803363" y="150899"/>
                  </a:lnTo>
                  <a:lnTo>
                    <a:pt x="1070930" y="150899"/>
                  </a:lnTo>
                  <a:lnTo>
                    <a:pt x="865682" y="18426"/>
                  </a:lnTo>
                  <a:lnTo>
                    <a:pt x="826106" y="1881"/>
                  </a:lnTo>
                  <a:lnTo>
                    <a:pt x="784425" y="0"/>
                  </a:lnTo>
                  <a:close/>
                </a:path>
                <a:path w="1808480" h="4215130">
                  <a:moveTo>
                    <a:pt x="1070930" y="150899"/>
                  </a:moveTo>
                  <a:lnTo>
                    <a:pt x="803363" y="150899"/>
                  </a:lnTo>
                  <a:lnTo>
                    <a:pt x="1199019" y="406271"/>
                  </a:lnTo>
                  <a:lnTo>
                    <a:pt x="1199019" y="784960"/>
                  </a:lnTo>
                  <a:lnTo>
                    <a:pt x="1216479" y="850357"/>
                  </a:lnTo>
                  <a:lnTo>
                    <a:pt x="1263980" y="897304"/>
                  </a:lnTo>
                  <a:lnTo>
                    <a:pt x="1517561" y="1038883"/>
                  </a:lnTo>
                  <a:lnTo>
                    <a:pt x="1517561" y="3680991"/>
                  </a:lnTo>
                  <a:lnTo>
                    <a:pt x="1526908" y="3730097"/>
                  </a:lnTo>
                  <a:lnTo>
                    <a:pt x="1552552" y="3770295"/>
                  </a:lnTo>
                  <a:lnTo>
                    <a:pt x="1590898" y="3797781"/>
                  </a:lnTo>
                  <a:lnTo>
                    <a:pt x="1638350" y="3808753"/>
                  </a:lnTo>
                  <a:lnTo>
                    <a:pt x="1663306" y="3809477"/>
                  </a:lnTo>
                  <a:lnTo>
                    <a:pt x="1663306" y="4069307"/>
                  </a:lnTo>
                  <a:lnTo>
                    <a:pt x="795680" y="4069307"/>
                  </a:lnTo>
                  <a:lnTo>
                    <a:pt x="793178" y="4069370"/>
                  </a:lnTo>
                  <a:lnTo>
                    <a:pt x="1808391" y="4069370"/>
                  </a:lnTo>
                  <a:lnTo>
                    <a:pt x="1808391" y="3792777"/>
                  </a:lnTo>
                  <a:lnTo>
                    <a:pt x="1799047" y="3743698"/>
                  </a:lnTo>
                  <a:lnTo>
                    <a:pt x="1773408" y="3703507"/>
                  </a:lnTo>
                  <a:lnTo>
                    <a:pt x="1735064" y="3676010"/>
                  </a:lnTo>
                  <a:lnTo>
                    <a:pt x="1687601" y="3665015"/>
                  </a:lnTo>
                  <a:lnTo>
                    <a:pt x="1662658" y="3664291"/>
                  </a:lnTo>
                  <a:lnTo>
                    <a:pt x="1662658" y="1029803"/>
                  </a:lnTo>
                  <a:lnTo>
                    <a:pt x="1645199" y="964401"/>
                  </a:lnTo>
                  <a:lnTo>
                    <a:pt x="1597698" y="917459"/>
                  </a:lnTo>
                  <a:lnTo>
                    <a:pt x="1344117" y="775879"/>
                  </a:lnTo>
                  <a:lnTo>
                    <a:pt x="1344117" y="397952"/>
                  </a:lnTo>
                  <a:lnTo>
                    <a:pt x="1340148" y="365666"/>
                  </a:lnTo>
                  <a:lnTo>
                    <a:pt x="1328686" y="336035"/>
                  </a:lnTo>
                  <a:lnTo>
                    <a:pt x="1310395" y="310293"/>
                  </a:lnTo>
                  <a:lnTo>
                    <a:pt x="1285938" y="289672"/>
                  </a:lnTo>
                  <a:lnTo>
                    <a:pt x="1070930" y="150899"/>
                  </a:lnTo>
                  <a:close/>
                </a:path>
              </a:pathLst>
            </a:custGeom>
            <a:solidFill>
              <a:srgbClr val="7D868C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2326063" y="1816381"/>
              <a:ext cx="1663700" cy="4064000"/>
            </a:xfrm>
            <a:custGeom>
              <a:avLst/>
              <a:gdLst/>
              <a:ahLst/>
              <a:cxnLst/>
              <a:rect l="l" t="t" r="r" b="b"/>
              <a:pathLst>
                <a:path w="1663700" h="4064000">
                  <a:moveTo>
                    <a:pt x="1632686" y="3670300"/>
                  </a:moveTo>
                  <a:lnTo>
                    <a:pt x="49187" y="3670300"/>
                  </a:lnTo>
                  <a:lnTo>
                    <a:pt x="29885" y="3683000"/>
                  </a:lnTo>
                  <a:lnTo>
                    <a:pt x="14268" y="3695700"/>
                  </a:lnTo>
                  <a:lnTo>
                    <a:pt x="3813" y="3708400"/>
                  </a:lnTo>
                  <a:lnTo>
                    <a:pt x="0" y="3733800"/>
                  </a:lnTo>
                  <a:lnTo>
                    <a:pt x="0" y="4013200"/>
                  </a:lnTo>
                  <a:lnTo>
                    <a:pt x="3647" y="4038600"/>
                  </a:lnTo>
                  <a:lnTo>
                    <a:pt x="13684" y="4051300"/>
                  </a:lnTo>
                  <a:lnTo>
                    <a:pt x="28750" y="4064000"/>
                  </a:lnTo>
                  <a:lnTo>
                    <a:pt x="1649803" y="4064000"/>
                  </a:lnTo>
                  <a:lnTo>
                    <a:pt x="1659731" y="4038600"/>
                  </a:lnTo>
                  <a:lnTo>
                    <a:pt x="1663306" y="4025900"/>
                  </a:lnTo>
                  <a:lnTo>
                    <a:pt x="1663306" y="3721100"/>
                  </a:lnTo>
                  <a:lnTo>
                    <a:pt x="1659386" y="3695700"/>
                  </a:lnTo>
                  <a:lnTo>
                    <a:pt x="1648661" y="3683000"/>
                  </a:lnTo>
                  <a:lnTo>
                    <a:pt x="1632686" y="3670300"/>
                  </a:lnTo>
                  <a:close/>
                </a:path>
                <a:path w="1663700" h="4064000">
                  <a:moveTo>
                    <a:pt x="737700" y="0"/>
                  </a:moveTo>
                  <a:lnTo>
                    <a:pt x="704648" y="0"/>
                  </a:lnTo>
                  <a:lnTo>
                    <a:pt x="690549" y="12700"/>
                  </a:lnTo>
                  <a:lnTo>
                    <a:pt x="465455" y="254000"/>
                  </a:lnTo>
                  <a:lnTo>
                    <a:pt x="459034" y="266700"/>
                  </a:lnTo>
                  <a:lnTo>
                    <a:pt x="454309" y="279400"/>
                  </a:lnTo>
                  <a:lnTo>
                    <a:pt x="451390" y="292100"/>
                  </a:lnTo>
                  <a:lnTo>
                    <a:pt x="450392" y="292100"/>
                  </a:lnTo>
                  <a:lnTo>
                    <a:pt x="450392" y="698499"/>
                  </a:lnTo>
                  <a:lnTo>
                    <a:pt x="449170" y="711199"/>
                  </a:lnTo>
                  <a:lnTo>
                    <a:pt x="445617" y="723899"/>
                  </a:lnTo>
                  <a:lnTo>
                    <a:pt x="439902" y="736599"/>
                  </a:lnTo>
                  <a:lnTo>
                    <a:pt x="432193" y="736599"/>
                  </a:lnTo>
                  <a:lnTo>
                    <a:pt x="361480" y="800099"/>
                  </a:lnTo>
                  <a:lnTo>
                    <a:pt x="344513" y="838199"/>
                  </a:lnTo>
                  <a:lnTo>
                    <a:pt x="342468" y="1879599"/>
                  </a:lnTo>
                  <a:lnTo>
                    <a:pt x="340585" y="1904999"/>
                  </a:lnTo>
                  <a:lnTo>
                    <a:pt x="335222" y="1917699"/>
                  </a:lnTo>
                  <a:lnTo>
                    <a:pt x="326755" y="1917699"/>
                  </a:lnTo>
                  <a:lnTo>
                    <a:pt x="315556" y="1930399"/>
                  </a:lnTo>
                  <a:lnTo>
                    <a:pt x="196240" y="2006599"/>
                  </a:lnTo>
                  <a:lnTo>
                    <a:pt x="185052" y="2006599"/>
                  </a:lnTo>
                  <a:lnTo>
                    <a:pt x="176587" y="2019299"/>
                  </a:lnTo>
                  <a:lnTo>
                    <a:pt x="171226" y="2031999"/>
                  </a:lnTo>
                  <a:lnTo>
                    <a:pt x="169354" y="2057399"/>
                  </a:lnTo>
                  <a:lnTo>
                    <a:pt x="169354" y="3619500"/>
                  </a:lnTo>
                  <a:lnTo>
                    <a:pt x="165544" y="3632200"/>
                  </a:lnTo>
                  <a:lnTo>
                    <a:pt x="155097" y="3657600"/>
                  </a:lnTo>
                  <a:lnTo>
                    <a:pt x="139484" y="3670300"/>
                  </a:lnTo>
                  <a:lnTo>
                    <a:pt x="1567865" y="3670300"/>
                  </a:lnTo>
                  <a:lnTo>
                    <a:pt x="1548204" y="3657600"/>
                  </a:lnTo>
                  <a:lnTo>
                    <a:pt x="374225" y="3657600"/>
                  </a:lnTo>
                  <a:lnTo>
                    <a:pt x="356992" y="3644900"/>
                  </a:lnTo>
                  <a:lnTo>
                    <a:pt x="345285" y="3619500"/>
                  </a:lnTo>
                  <a:lnTo>
                    <a:pt x="340969" y="3606800"/>
                  </a:lnTo>
                  <a:lnTo>
                    <a:pt x="340969" y="3492500"/>
                  </a:lnTo>
                  <a:lnTo>
                    <a:pt x="344510" y="3467100"/>
                  </a:lnTo>
                  <a:lnTo>
                    <a:pt x="354277" y="3454400"/>
                  </a:lnTo>
                  <a:lnTo>
                    <a:pt x="368985" y="3441700"/>
                  </a:lnTo>
                  <a:lnTo>
                    <a:pt x="387350" y="3441700"/>
                  </a:lnTo>
                  <a:lnTo>
                    <a:pt x="497065" y="3429000"/>
                  </a:lnTo>
                  <a:lnTo>
                    <a:pt x="854497" y="3429000"/>
                  </a:lnTo>
                  <a:lnTo>
                    <a:pt x="872021" y="3416300"/>
                  </a:lnTo>
                  <a:lnTo>
                    <a:pt x="893191" y="3403600"/>
                  </a:lnTo>
                  <a:lnTo>
                    <a:pt x="1517573" y="3403600"/>
                  </a:lnTo>
                  <a:lnTo>
                    <a:pt x="1517573" y="3213099"/>
                  </a:lnTo>
                  <a:lnTo>
                    <a:pt x="386073" y="3213099"/>
                  </a:lnTo>
                  <a:lnTo>
                    <a:pt x="366631" y="3200399"/>
                  </a:lnTo>
                  <a:lnTo>
                    <a:pt x="353135" y="3174999"/>
                  </a:lnTo>
                  <a:lnTo>
                    <a:pt x="348081" y="3149599"/>
                  </a:lnTo>
                  <a:lnTo>
                    <a:pt x="348081" y="3047999"/>
                  </a:lnTo>
                  <a:lnTo>
                    <a:pt x="350996" y="3022599"/>
                  </a:lnTo>
                  <a:lnTo>
                    <a:pt x="359148" y="3009899"/>
                  </a:lnTo>
                  <a:lnTo>
                    <a:pt x="371650" y="2997199"/>
                  </a:lnTo>
                  <a:lnTo>
                    <a:pt x="387616" y="2997199"/>
                  </a:lnTo>
                  <a:lnTo>
                    <a:pt x="490245" y="2959099"/>
                  </a:lnTo>
                  <a:lnTo>
                    <a:pt x="849464" y="2959099"/>
                  </a:lnTo>
                  <a:lnTo>
                    <a:pt x="855946" y="2946399"/>
                  </a:lnTo>
                  <a:lnTo>
                    <a:pt x="874748" y="2933699"/>
                  </a:lnTo>
                  <a:lnTo>
                    <a:pt x="1517573" y="2933699"/>
                  </a:lnTo>
                  <a:lnTo>
                    <a:pt x="1517573" y="2781300"/>
                  </a:lnTo>
                  <a:lnTo>
                    <a:pt x="1302207" y="2781299"/>
                  </a:lnTo>
                  <a:lnTo>
                    <a:pt x="1181756" y="2755899"/>
                  </a:lnTo>
                  <a:lnTo>
                    <a:pt x="389974" y="2755899"/>
                  </a:lnTo>
                  <a:lnTo>
                    <a:pt x="368771" y="2743199"/>
                  </a:lnTo>
                  <a:lnTo>
                    <a:pt x="353771" y="2730499"/>
                  </a:lnTo>
                  <a:lnTo>
                    <a:pt x="348081" y="2705099"/>
                  </a:lnTo>
                  <a:lnTo>
                    <a:pt x="348081" y="2603499"/>
                  </a:lnTo>
                  <a:lnTo>
                    <a:pt x="368430" y="2565399"/>
                  </a:lnTo>
                  <a:lnTo>
                    <a:pt x="485140" y="2514599"/>
                  </a:lnTo>
                  <a:lnTo>
                    <a:pt x="838149" y="2514599"/>
                  </a:lnTo>
                  <a:lnTo>
                    <a:pt x="843418" y="2489199"/>
                  </a:lnTo>
                  <a:lnTo>
                    <a:pt x="857427" y="2476499"/>
                  </a:lnTo>
                  <a:lnTo>
                    <a:pt x="877475" y="2463799"/>
                  </a:lnTo>
                  <a:lnTo>
                    <a:pt x="1517573" y="2463799"/>
                  </a:lnTo>
                  <a:lnTo>
                    <a:pt x="1517573" y="2336799"/>
                  </a:lnTo>
                  <a:lnTo>
                    <a:pt x="1298511" y="2336799"/>
                  </a:lnTo>
                  <a:lnTo>
                    <a:pt x="1204830" y="2311399"/>
                  </a:lnTo>
                  <a:lnTo>
                    <a:pt x="371230" y="2311399"/>
                  </a:lnTo>
                  <a:lnTo>
                    <a:pt x="354517" y="2285999"/>
                  </a:lnTo>
                  <a:lnTo>
                    <a:pt x="348081" y="2260599"/>
                  </a:lnTo>
                  <a:lnTo>
                    <a:pt x="348081" y="2158999"/>
                  </a:lnTo>
                  <a:lnTo>
                    <a:pt x="364792" y="2120899"/>
                  </a:lnTo>
                  <a:lnTo>
                    <a:pt x="479259" y="2057399"/>
                  </a:lnTo>
                  <a:lnTo>
                    <a:pt x="838149" y="2057399"/>
                  </a:lnTo>
                  <a:lnTo>
                    <a:pt x="838149" y="2044699"/>
                  </a:lnTo>
                  <a:lnTo>
                    <a:pt x="843857" y="2019299"/>
                  </a:lnTo>
                  <a:lnTo>
                    <a:pt x="858899" y="2006599"/>
                  </a:lnTo>
                  <a:lnTo>
                    <a:pt x="880149" y="1993899"/>
                  </a:lnTo>
                  <a:lnTo>
                    <a:pt x="1517573" y="1993900"/>
                  </a:lnTo>
                  <a:lnTo>
                    <a:pt x="1517573" y="1905000"/>
                  </a:lnTo>
                  <a:lnTo>
                    <a:pt x="1319753" y="1904999"/>
                  </a:lnTo>
                  <a:lnTo>
                    <a:pt x="1294993" y="1892299"/>
                  </a:lnTo>
                  <a:lnTo>
                    <a:pt x="1084211" y="1816099"/>
                  </a:lnTo>
                  <a:lnTo>
                    <a:pt x="497026" y="1816099"/>
                  </a:lnTo>
                  <a:lnTo>
                    <a:pt x="472293" y="1803399"/>
                  </a:lnTo>
                  <a:lnTo>
                    <a:pt x="454019" y="1777999"/>
                  </a:lnTo>
                  <a:lnTo>
                    <a:pt x="446887" y="1752599"/>
                  </a:lnTo>
                  <a:lnTo>
                    <a:pt x="446887" y="1650999"/>
                  </a:lnTo>
                  <a:lnTo>
                    <a:pt x="448587" y="1638299"/>
                  </a:lnTo>
                  <a:lnTo>
                    <a:pt x="453474" y="1625599"/>
                  </a:lnTo>
                  <a:lnTo>
                    <a:pt x="461230" y="1612899"/>
                  </a:lnTo>
                  <a:lnTo>
                    <a:pt x="471538" y="1612899"/>
                  </a:lnTo>
                  <a:lnTo>
                    <a:pt x="475361" y="1600199"/>
                  </a:lnTo>
                  <a:lnTo>
                    <a:pt x="838149" y="1600199"/>
                  </a:lnTo>
                  <a:lnTo>
                    <a:pt x="838149" y="1574799"/>
                  </a:lnTo>
                  <a:lnTo>
                    <a:pt x="844296" y="1549399"/>
                  </a:lnTo>
                  <a:lnTo>
                    <a:pt x="860350" y="1523999"/>
                  </a:lnTo>
                  <a:lnTo>
                    <a:pt x="1517573" y="1523999"/>
                  </a:lnTo>
                  <a:lnTo>
                    <a:pt x="1517573" y="1460500"/>
                  </a:lnTo>
                  <a:lnTo>
                    <a:pt x="1291729" y="1460499"/>
                  </a:lnTo>
                  <a:lnTo>
                    <a:pt x="1066895" y="1358899"/>
                  </a:lnTo>
                  <a:lnTo>
                    <a:pt x="503895" y="1358899"/>
                  </a:lnTo>
                  <a:lnTo>
                    <a:pt x="477805" y="1346199"/>
                  </a:lnTo>
                  <a:lnTo>
                    <a:pt x="458154" y="1333499"/>
                  </a:lnTo>
                  <a:lnTo>
                    <a:pt x="450392" y="1295399"/>
                  </a:lnTo>
                  <a:lnTo>
                    <a:pt x="450392" y="1206499"/>
                  </a:lnTo>
                  <a:lnTo>
                    <a:pt x="451922" y="1193799"/>
                  </a:lnTo>
                  <a:lnTo>
                    <a:pt x="456341" y="1181099"/>
                  </a:lnTo>
                  <a:lnTo>
                    <a:pt x="463396" y="1168399"/>
                  </a:lnTo>
                  <a:lnTo>
                    <a:pt x="472833" y="1155699"/>
                  </a:lnTo>
                  <a:lnTo>
                    <a:pt x="473151" y="1155699"/>
                  </a:lnTo>
                  <a:lnTo>
                    <a:pt x="500250" y="1142999"/>
                  </a:lnTo>
                  <a:lnTo>
                    <a:pt x="838149" y="1142999"/>
                  </a:lnTo>
                  <a:lnTo>
                    <a:pt x="838149" y="1104899"/>
                  </a:lnTo>
                  <a:lnTo>
                    <a:pt x="844726" y="1079499"/>
                  </a:lnTo>
                  <a:lnTo>
                    <a:pt x="861760" y="1054099"/>
                  </a:lnTo>
                  <a:lnTo>
                    <a:pt x="885206" y="1041399"/>
                  </a:lnTo>
                  <a:lnTo>
                    <a:pt x="1517573" y="1041399"/>
                  </a:lnTo>
                  <a:lnTo>
                    <a:pt x="1517573" y="952499"/>
                  </a:lnTo>
                  <a:lnTo>
                    <a:pt x="1515634" y="939799"/>
                  </a:lnTo>
                  <a:lnTo>
                    <a:pt x="1510087" y="927099"/>
                  </a:lnTo>
                  <a:lnTo>
                    <a:pt x="1501339" y="914399"/>
                  </a:lnTo>
                  <a:lnTo>
                    <a:pt x="1489798" y="914399"/>
                  </a:lnTo>
                  <a:lnTo>
                    <a:pt x="1226807" y="761999"/>
                  </a:lnTo>
                  <a:lnTo>
                    <a:pt x="1215261" y="749299"/>
                  </a:lnTo>
                  <a:lnTo>
                    <a:pt x="1206514" y="736599"/>
                  </a:lnTo>
                  <a:lnTo>
                    <a:pt x="1200970" y="723899"/>
                  </a:lnTo>
                  <a:lnTo>
                    <a:pt x="1199032" y="711199"/>
                  </a:lnTo>
                  <a:lnTo>
                    <a:pt x="1199032" y="330200"/>
                  </a:lnTo>
                  <a:lnTo>
                    <a:pt x="1197309" y="317500"/>
                  </a:lnTo>
                  <a:lnTo>
                    <a:pt x="1192356" y="304800"/>
                  </a:lnTo>
                  <a:lnTo>
                    <a:pt x="1184496" y="292100"/>
                  </a:lnTo>
                  <a:lnTo>
                    <a:pt x="1174051" y="279400"/>
                  </a:lnTo>
                  <a:lnTo>
                    <a:pt x="753821" y="12700"/>
                  </a:lnTo>
                  <a:lnTo>
                    <a:pt x="737700" y="0"/>
                  </a:lnTo>
                  <a:close/>
                </a:path>
                <a:path w="1663700" h="4064000">
                  <a:moveTo>
                    <a:pt x="854497" y="3429000"/>
                  </a:moveTo>
                  <a:lnTo>
                    <a:pt x="518825" y="3429000"/>
                  </a:lnTo>
                  <a:lnTo>
                    <a:pt x="536981" y="3441700"/>
                  </a:lnTo>
                  <a:lnTo>
                    <a:pt x="549421" y="3454400"/>
                  </a:lnTo>
                  <a:lnTo>
                    <a:pt x="554037" y="3479800"/>
                  </a:lnTo>
                  <a:lnTo>
                    <a:pt x="554037" y="3594100"/>
                  </a:lnTo>
                  <a:lnTo>
                    <a:pt x="550223" y="3619500"/>
                  </a:lnTo>
                  <a:lnTo>
                    <a:pt x="539767" y="3632200"/>
                  </a:lnTo>
                  <a:lnTo>
                    <a:pt x="524146" y="3644900"/>
                  </a:lnTo>
                  <a:lnTo>
                    <a:pt x="504837" y="3657600"/>
                  </a:lnTo>
                  <a:lnTo>
                    <a:pt x="1310017" y="3657600"/>
                  </a:lnTo>
                  <a:lnTo>
                    <a:pt x="888441" y="3644900"/>
                  </a:lnTo>
                  <a:lnTo>
                    <a:pt x="868779" y="3644900"/>
                  </a:lnTo>
                  <a:lnTo>
                    <a:pt x="852803" y="3632200"/>
                  </a:lnTo>
                  <a:lnTo>
                    <a:pt x="842072" y="3606800"/>
                  </a:lnTo>
                  <a:lnTo>
                    <a:pt x="838149" y="3594100"/>
                  </a:lnTo>
                  <a:lnTo>
                    <a:pt x="838149" y="3467100"/>
                  </a:lnTo>
                  <a:lnTo>
                    <a:pt x="842559" y="3441700"/>
                  </a:lnTo>
                  <a:lnTo>
                    <a:pt x="854497" y="3429000"/>
                  </a:lnTo>
                  <a:close/>
                </a:path>
                <a:path w="1663700" h="4064000">
                  <a:moveTo>
                    <a:pt x="1517573" y="3403600"/>
                  </a:moveTo>
                  <a:lnTo>
                    <a:pt x="893191" y="3403600"/>
                  </a:lnTo>
                  <a:lnTo>
                    <a:pt x="1314742" y="3441700"/>
                  </a:lnTo>
                  <a:lnTo>
                    <a:pt x="1333758" y="3441700"/>
                  </a:lnTo>
                  <a:lnTo>
                    <a:pt x="1349095" y="3454400"/>
                  </a:lnTo>
                  <a:lnTo>
                    <a:pt x="1359336" y="3467100"/>
                  </a:lnTo>
                  <a:lnTo>
                    <a:pt x="1363065" y="3492500"/>
                  </a:lnTo>
                  <a:lnTo>
                    <a:pt x="1363065" y="3606800"/>
                  </a:lnTo>
                  <a:lnTo>
                    <a:pt x="1358863" y="3619500"/>
                  </a:lnTo>
                  <a:lnTo>
                    <a:pt x="1347438" y="3644900"/>
                  </a:lnTo>
                  <a:lnTo>
                    <a:pt x="1330565" y="3657600"/>
                  </a:lnTo>
                  <a:lnTo>
                    <a:pt x="1548204" y="3657600"/>
                  </a:lnTo>
                  <a:lnTo>
                    <a:pt x="1532228" y="3644900"/>
                  </a:lnTo>
                  <a:lnTo>
                    <a:pt x="1521497" y="3632200"/>
                  </a:lnTo>
                  <a:lnTo>
                    <a:pt x="1517573" y="3606800"/>
                  </a:lnTo>
                  <a:lnTo>
                    <a:pt x="1517573" y="3403600"/>
                  </a:lnTo>
                  <a:close/>
                </a:path>
                <a:path w="1663700" h="4064000">
                  <a:moveTo>
                    <a:pt x="849464" y="2959099"/>
                  </a:moveTo>
                  <a:lnTo>
                    <a:pt x="513923" y="2959099"/>
                  </a:lnTo>
                  <a:lnTo>
                    <a:pt x="534328" y="2971799"/>
                  </a:lnTo>
                  <a:lnTo>
                    <a:pt x="548640" y="2997199"/>
                  </a:lnTo>
                  <a:lnTo>
                    <a:pt x="554037" y="3022599"/>
                  </a:lnTo>
                  <a:lnTo>
                    <a:pt x="554037" y="3136899"/>
                  </a:lnTo>
                  <a:lnTo>
                    <a:pt x="550861" y="3149599"/>
                  </a:lnTo>
                  <a:lnTo>
                    <a:pt x="542028" y="3174999"/>
                  </a:lnTo>
                  <a:lnTo>
                    <a:pt x="528582" y="3174999"/>
                  </a:lnTo>
                  <a:lnTo>
                    <a:pt x="511568" y="3187699"/>
                  </a:lnTo>
                  <a:lnTo>
                    <a:pt x="408965" y="3213099"/>
                  </a:lnTo>
                  <a:lnTo>
                    <a:pt x="1306055" y="3213099"/>
                  </a:lnTo>
                  <a:lnTo>
                    <a:pt x="884491" y="3174999"/>
                  </a:lnTo>
                  <a:lnTo>
                    <a:pt x="866138" y="3162299"/>
                  </a:lnTo>
                  <a:lnTo>
                    <a:pt x="851442" y="3149599"/>
                  </a:lnTo>
                  <a:lnTo>
                    <a:pt x="841686" y="3136899"/>
                  </a:lnTo>
                  <a:lnTo>
                    <a:pt x="838149" y="3111499"/>
                  </a:lnTo>
                  <a:lnTo>
                    <a:pt x="838149" y="2997199"/>
                  </a:lnTo>
                  <a:lnTo>
                    <a:pt x="842981" y="2971799"/>
                  </a:lnTo>
                  <a:lnTo>
                    <a:pt x="849464" y="2959099"/>
                  </a:lnTo>
                  <a:close/>
                </a:path>
                <a:path w="1663700" h="4064000">
                  <a:moveTo>
                    <a:pt x="1517573" y="2933699"/>
                  </a:moveTo>
                  <a:lnTo>
                    <a:pt x="897089" y="2933699"/>
                  </a:lnTo>
                  <a:lnTo>
                    <a:pt x="1318653" y="2997199"/>
                  </a:lnTo>
                  <a:lnTo>
                    <a:pt x="1336335" y="3009899"/>
                  </a:lnTo>
                  <a:lnTo>
                    <a:pt x="1350408" y="3022599"/>
                  </a:lnTo>
                  <a:lnTo>
                    <a:pt x="1359707" y="3035299"/>
                  </a:lnTo>
                  <a:lnTo>
                    <a:pt x="1363065" y="3060699"/>
                  </a:lnTo>
                  <a:lnTo>
                    <a:pt x="1363065" y="3162299"/>
                  </a:lnTo>
                  <a:lnTo>
                    <a:pt x="1358443" y="3187699"/>
                  </a:lnTo>
                  <a:lnTo>
                    <a:pt x="1345990" y="3200399"/>
                  </a:lnTo>
                  <a:lnTo>
                    <a:pt x="1327821" y="3213099"/>
                  </a:lnTo>
                  <a:lnTo>
                    <a:pt x="1517573" y="3213099"/>
                  </a:lnTo>
                  <a:lnTo>
                    <a:pt x="1517573" y="2933699"/>
                  </a:lnTo>
                  <a:close/>
                </a:path>
                <a:path w="1663700" h="4064000">
                  <a:moveTo>
                    <a:pt x="1517573" y="2463799"/>
                  </a:moveTo>
                  <a:lnTo>
                    <a:pt x="900861" y="2463799"/>
                  </a:lnTo>
                  <a:lnTo>
                    <a:pt x="1322438" y="2565399"/>
                  </a:lnTo>
                  <a:lnTo>
                    <a:pt x="1338794" y="2565399"/>
                  </a:lnTo>
                  <a:lnTo>
                    <a:pt x="1351648" y="2578099"/>
                  </a:lnTo>
                  <a:lnTo>
                    <a:pt x="1360053" y="2603499"/>
                  </a:lnTo>
                  <a:lnTo>
                    <a:pt x="1363065" y="2616199"/>
                  </a:lnTo>
                  <a:lnTo>
                    <a:pt x="1363065" y="2717799"/>
                  </a:lnTo>
                  <a:lnTo>
                    <a:pt x="1358014" y="2743199"/>
                  </a:lnTo>
                  <a:lnTo>
                    <a:pt x="1344523" y="2768599"/>
                  </a:lnTo>
                  <a:lnTo>
                    <a:pt x="1325089" y="2781299"/>
                  </a:lnTo>
                  <a:lnTo>
                    <a:pt x="1517573" y="2781300"/>
                  </a:lnTo>
                  <a:lnTo>
                    <a:pt x="1517573" y="2463799"/>
                  </a:lnTo>
                  <a:close/>
                </a:path>
                <a:path w="1663700" h="4064000">
                  <a:moveTo>
                    <a:pt x="838149" y="2514599"/>
                  </a:moveTo>
                  <a:lnTo>
                    <a:pt x="510087" y="2514599"/>
                  </a:lnTo>
                  <a:lnTo>
                    <a:pt x="532195" y="2527299"/>
                  </a:lnTo>
                  <a:lnTo>
                    <a:pt x="547999" y="2539999"/>
                  </a:lnTo>
                  <a:lnTo>
                    <a:pt x="554037" y="2565399"/>
                  </a:lnTo>
                  <a:lnTo>
                    <a:pt x="554037" y="2666999"/>
                  </a:lnTo>
                  <a:lnTo>
                    <a:pt x="543721" y="2705099"/>
                  </a:lnTo>
                  <a:lnTo>
                    <a:pt x="414274" y="2755899"/>
                  </a:lnTo>
                  <a:lnTo>
                    <a:pt x="1181756" y="2755899"/>
                  </a:lnTo>
                  <a:lnTo>
                    <a:pt x="880630" y="2692399"/>
                  </a:lnTo>
                  <a:lnTo>
                    <a:pt x="863620" y="2692399"/>
                  </a:lnTo>
                  <a:lnTo>
                    <a:pt x="850169" y="2679699"/>
                  </a:lnTo>
                  <a:lnTo>
                    <a:pt x="841329" y="2666999"/>
                  </a:lnTo>
                  <a:lnTo>
                    <a:pt x="838149" y="2641599"/>
                  </a:lnTo>
                  <a:lnTo>
                    <a:pt x="838149" y="2514599"/>
                  </a:lnTo>
                  <a:close/>
                </a:path>
                <a:path w="1663700" h="4064000">
                  <a:moveTo>
                    <a:pt x="1517573" y="1993900"/>
                  </a:moveTo>
                  <a:lnTo>
                    <a:pt x="904481" y="1993899"/>
                  </a:lnTo>
                  <a:lnTo>
                    <a:pt x="1326045" y="2120899"/>
                  </a:lnTo>
                  <a:lnTo>
                    <a:pt x="1341087" y="2133599"/>
                  </a:lnTo>
                  <a:lnTo>
                    <a:pt x="1352784" y="2146299"/>
                  </a:lnTo>
                  <a:lnTo>
                    <a:pt x="1360367" y="2158999"/>
                  </a:lnTo>
                  <a:lnTo>
                    <a:pt x="1363065" y="2184399"/>
                  </a:lnTo>
                  <a:lnTo>
                    <a:pt x="1363065" y="2285999"/>
                  </a:lnTo>
                  <a:lnTo>
                    <a:pt x="1357577" y="2311399"/>
                  </a:lnTo>
                  <a:lnTo>
                    <a:pt x="1343051" y="2324099"/>
                  </a:lnTo>
                  <a:lnTo>
                    <a:pt x="1322394" y="2336799"/>
                  </a:lnTo>
                  <a:lnTo>
                    <a:pt x="1517573" y="2336799"/>
                  </a:lnTo>
                  <a:lnTo>
                    <a:pt x="1517573" y="1993900"/>
                  </a:lnTo>
                  <a:close/>
                </a:path>
                <a:path w="1663700" h="4064000">
                  <a:moveTo>
                    <a:pt x="838149" y="2057399"/>
                  </a:moveTo>
                  <a:lnTo>
                    <a:pt x="529531" y="2057399"/>
                  </a:lnTo>
                  <a:lnTo>
                    <a:pt x="547184" y="2082799"/>
                  </a:lnTo>
                  <a:lnTo>
                    <a:pt x="554037" y="2108199"/>
                  </a:lnTo>
                  <a:lnTo>
                    <a:pt x="554037" y="2209799"/>
                  </a:lnTo>
                  <a:lnTo>
                    <a:pt x="551800" y="2235199"/>
                  </a:lnTo>
                  <a:lnTo>
                    <a:pt x="545447" y="2247899"/>
                  </a:lnTo>
                  <a:lnTo>
                    <a:pt x="535515" y="2260599"/>
                  </a:lnTo>
                  <a:lnTo>
                    <a:pt x="522541" y="2260599"/>
                  </a:lnTo>
                  <a:lnTo>
                    <a:pt x="419925" y="2311399"/>
                  </a:lnTo>
                  <a:lnTo>
                    <a:pt x="1204830" y="2311399"/>
                  </a:lnTo>
                  <a:lnTo>
                    <a:pt x="876947" y="2222499"/>
                  </a:lnTo>
                  <a:lnTo>
                    <a:pt x="861252" y="2209799"/>
                  </a:lnTo>
                  <a:lnTo>
                    <a:pt x="848985" y="2197099"/>
                  </a:lnTo>
                  <a:lnTo>
                    <a:pt x="841000" y="2184399"/>
                  </a:lnTo>
                  <a:lnTo>
                    <a:pt x="838149" y="2171699"/>
                  </a:lnTo>
                  <a:lnTo>
                    <a:pt x="838149" y="2057399"/>
                  </a:lnTo>
                  <a:close/>
                </a:path>
                <a:path w="1663700" h="4064000">
                  <a:moveTo>
                    <a:pt x="1517573" y="1523999"/>
                  </a:moveTo>
                  <a:lnTo>
                    <a:pt x="907859" y="1523999"/>
                  </a:lnTo>
                  <a:lnTo>
                    <a:pt x="1329436" y="1689099"/>
                  </a:lnTo>
                  <a:lnTo>
                    <a:pt x="1343214" y="1701799"/>
                  </a:lnTo>
                  <a:lnTo>
                    <a:pt x="1353827" y="1714499"/>
                  </a:lnTo>
                  <a:lnTo>
                    <a:pt x="1360652" y="1727199"/>
                  </a:lnTo>
                  <a:lnTo>
                    <a:pt x="1363065" y="1739899"/>
                  </a:lnTo>
                  <a:lnTo>
                    <a:pt x="1363065" y="1841499"/>
                  </a:lnTo>
                  <a:lnTo>
                    <a:pt x="1357137" y="1866899"/>
                  </a:lnTo>
                  <a:lnTo>
                    <a:pt x="1341583" y="1892299"/>
                  </a:lnTo>
                  <a:lnTo>
                    <a:pt x="1319753" y="1904999"/>
                  </a:lnTo>
                  <a:lnTo>
                    <a:pt x="1517573" y="1905000"/>
                  </a:lnTo>
                  <a:lnTo>
                    <a:pt x="1517573" y="1523999"/>
                  </a:lnTo>
                  <a:close/>
                </a:path>
                <a:path w="1663700" h="4064000">
                  <a:moveTo>
                    <a:pt x="838149" y="1600199"/>
                  </a:moveTo>
                  <a:lnTo>
                    <a:pt x="527610" y="1600199"/>
                  </a:lnTo>
                  <a:lnTo>
                    <a:pt x="546585" y="1625599"/>
                  </a:lnTo>
                  <a:lnTo>
                    <a:pt x="554037" y="1650999"/>
                  </a:lnTo>
                  <a:lnTo>
                    <a:pt x="554037" y="1752599"/>
                  </a:lnTo>
                  <a:lnTo>
                    <a:pt x="552180" y="1765299"/>
                  </a:lnTo>
                  <a:lnTo>
                    <a:pt x="546862" y="1777999"/>
                  </a:lnTo>
                  <a:lnTo>
                    <a:pt x="538456" y="1790699"/>
                  </a:lnTo>
                  <a:lnTo>
                    <a:pt x="527342" y="1803399"/>
                  </a:lnTo>
                  <a:lnTo>
                    <a:pt x="523532" y="1803399"/>
                  </a:lnTo>
                  <a:lnTo>
                    <a:pt x="497026" y="1816099"/>
                  </a:lnTo>
                  <a:lnTo>
                    <a:pt x="1084211" y="1816099"/>
                  </a:lnTo>
                  <a:lnTo>
                    <a:pt x="873429" y="1739899"/>
                  </a:lnTo>
                  <a:lnTo>
                    <a:pt x="859033" y="1739899"/>
                  </a:lnTo>
                  <a:lnTo>
                    <a:pt x="847893" y="1727199"/>
                  </a:lnTo>
                  <a:lnTo>
                    <a:pt x="840700" y="1714499"/>
                  </a:lnTo>
                  <a:lnTo>
                    <a:pt x="838149" y="1689099"/>
                  </a:lnTo>
                  <a:lnTo>
                    <a:pt x="838149" y="1600199"/>
                  </a:lnTo>
                  <a:close/>
                </a:path>
                <a:path w="1663700" h="4064000">
                  <a:moveTo>
                    <a:pt x="1517573" y="1041399"/>
                  </a:moveTo>
                  <a:lnTo>
                    <a:pt x="885206" y="1041399"/>
                  </a:lnTo>
                  <a:lnTo>
                    <a:pt x="1332585" y="1257299"/>
                  </a:lnTo>
                  <a:lnTo>
                    <a:pt x="1345175" y="1257299"/>
                  </a:lnTo>
                  <a:lnTo>
                    <a:pt x="1354783" y="1269999"/>
                  </a:lnTo>
                  <a:lnTo>
                    <a:pt x="1360912" y="1295399"/>
                  </a:lnTo>
                  <a:lnTo>
                    <a:pt x="1363065" y="1308099"/>
                  </a:lnTo>
                  <a:lnTo>
                    <a:pt x="1363065" y="1409699"/>
                  </a:lnTo>
                  <a:lnTo>
                    <a:pt x="1356702" y="1435099"/>
                  </a:lnTo>
                  <a:lnTo>
                    <a:pt x="1340151" y="1447799"/>
                  </a:lnTo>
                  <a:lnTo>
                    <a:pt x="1317224" y="1460499"/>
                  </a:lnTo>
                  <a:lnTo>
                    <a:pt x="1517573" y="1460500"/>
                  </a:lnTo>
                  <a:lnTo>
                    <a:pt x="1517573" y="1041399"/>
                  </a:lnTo>
                  <a:close/>
                </a:path>
                <a:path w="1663700" h="4064000">
                  <a:moveTo>
                    <a:pt x="838149" y="1142999"/>
                  </a:moveTo>
                  <a:lnTo>
                    <a:pt x="500250" y="1142999"/>
                  </a:lnTo>
                  <a:lnTo>
                    <a:pt x="526448" y="1155699"/>
                  </a:lnTo>
                  <a:lnTo>
                    <a:pt x="546219" y="1168399"/>
                  </a:lnTo>
                  <a:lnTo>
                    <a:pt x="554037" y="1206499"/>
                  </a:lnTo>
                  <a:lnTo>
                    <a:pt x="554037" y="1295399"/>
                  </a:lnTo>
                  <a:lnTo>
                    <a:pt x="552481" y="1308099"/>
                  </a:lnTo>
                  <a:lnTo>
                    <a:pt x="547990" y="1320799"/>
                  </a:lnTo>
                  <a:lnTo>
                    <a:pt x="540830" y="1333499"/>
                  </a:lnTo>
                  <a:lnTo>
                    <a:pt x="531266" y="1346199"/>
                  </a:lnTo>
                  <a:lnTo>
                    <a:pt x="530974" y="1346199"/>
                  </a:lnTo>
                  <a:lnTo>
                    <a:pt x="503895" y="1358899"/>
                  </a:lnTo>
                  <a:lnTo>
                    <a:pt x="1066895" y="1358899"/>
                  </a:lnTo>
                  <a:lnTo>
                    <a:pt x="870165" y="1269999"/>
                  </a:lnTo>
                  <a:lnTo>
                    <a:pt x="856992" y="1257299"/>
                  </a:lnTo>
                  <a:lnTo>
                    <a:pt x="846894" y="1244599"/>
                  </a:lnTo>
                  <a:lnTo>
                    <a:pt x="840428" y="1231899"/>
                  </a:lnTo>
                  <a:lnTo>
                    <a:pt x="838149" y="1219199"/>
                  </a:lnTo>
                  <a:lnTo>
                    <a:pt x="838149" y="1142999"/>
                  </a:lnTo>
                  <a:close/>
                </a:path>
              </a:pathLst>
            </a:custGeom>
            <a:solidFill>
              <a:srgbClr val="0069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679677" y="4548504"/>
              <a:ext cx="1457325" cy="1367155"/>
            </a:xfrm>
            <a:custGeom>
              <a:avLst/>
              <a:gdLst/>
              <a:ahLst/>
              <a:cxnLst/>
              <a:rect l="l" t="t" r="r" b="b"/>
              <a:pathLst>
                <a:path w="1457325" h="1367154">
                  <a:moveTo>
                    <a:pt x="1424622" y="1295996"/>
                  </a:moveTo>
                  <a:lnTo>
                    <a:pt x="1376476" y="1295996"/>
                  </a:lnTo>
                  <a:lnTo>
                    <a:pt x="1376476" y="520026"/>
                  </a:lnTo>
                  <a:lnTo>
                    <a:pt x="80505" y="520026"/>
                  </a:lnTo>
                  <a:lnTo>
                    <a:pt x="80505" y="1295996"/>
                  </a:lnTo>
                  <a:lnTo>
                    <a:pt x="32346" y="1295996"/>
                  </a:lnTo>
                  <a:lnTo>
                    <a:pt x="32346" y="1367116"/>
                  </a:lnTo>
                  <a:lnTo>
                    <a:pt x="1424622" y="1367116"/>
                  </a:lnTo>
                  <a:lnTo>
                    <a:pt x="1424622" y="1295996"/>
                  </a:lnTo>
                  <a:close/>
                </a:path>
                <a:path w="1457325" h="1367154">
                  <a:moveTo>
                    <a:pt x="1427683" y="440575"/>
                  </a:moveTo>
                  <a:lnTo>
                    <a:pt x="1389380" y="361797"/>
                  </a:lnTo>
                  <a:lnTo>
                    <a:pt x="1104074" y="361797"/>
                  </a:lnTo>
                  <a:lnTo>
                    <a:pt x="1104074" y="344957"/>
                  </a:lnTo>
                  <a:lnTo>
                    <a:pt x="1381188" y="344957"/>
                  </a:lnTo>
                  <a:lnTo>
                    <a:pt x="1342212" y="264807"/>
                  </a:lnTo>
                  <a:lnTo>
                    <a:pt x="1104074" y="264807"/>
                  </a:lnTo>
                  <a:lnTo>
                    <a:pt x="1104074" y="247967"/>
                  </a:lnTo>
                  <a:lnTo>
                    <a:pt x="1334020" y="247967"/>
                  </a:lnTo>
                  <a:lnTo>
                    <a:pt x="1296047" y="169875"/>
                  </a:lnTo>
                  <a:lnTo>
                    <a:pt x="1104074" y="169875"/>
                  </a:lnTo>
                  <a:lnTo>
                    <a:pt x="1104074" y="153035"/>
                  </a:lnTo>
                  <a:lnTo>
                    <a:pt x="1287868" y="153035"/>
                  </a:lnTo>
                  <a:lnTo>
                    <a:pt x="1266964" y="110058"/>
                  </a:lnTo>
                  <a:lnTo>
                    <a:pt x="1104074" y="110058"/>
                  </a:lnTo>
                  <a:lnTo>
                    <a:pt x="1104074" y="0"/>
                  </a:lnTo>
                  <a:lnTo>
                    <a:pt x="352907" y="0"/>
                  </a:lnTo>
                  <a:lnTo>
                    <a:pt x="352907" y="110058"/>
                  </a:lnTo>
                  <a:lnTo>
                    <a:pt x="190017" y="110058"/>
                  </a:lnTo>
                  <a:lnTo>
                    <a:pt x="169113" y="153035"/>
                  </a:lnTo>
                  <a:lnTo>
                    <a:pt x="352907" y="153035"/>
                  </a:lnTo>
                  <a:lnTo>
                    <a:pt x="352907" y="169875"/>
                  </a:lnTo>
                  <a:lnTo>
                    <a:pt x="160921" y="169875"/>
                  </a:lnTo>
                  <a:lnTo>
                    <a:pt x="122948" y="247967"/>
                  </a:lnTo>
                  <a:lnTo>
                    <a:pt x="352907" y="247967"/>
                  </a:lnTo>
                  <a:lnTo>
                    <a:pt x="352907" y="264807"/>
                  </a:lnTo>
                  <a:lnTo>
                    <a:pt x="114757" y="264807"/>
                  </a:lnTo>
                  <a:lnTo>
                    <a:pt x="75780" y="344957"/>
                  </a:lnTo>
                  <a:lnTo>
                    <a:pt x="352907" y="344957"/>
                  </a:lnTo>
                  <a:lnTo>
                    <a:pt x="352907" y="361797"/>
                  </a:lnTo>
                  <a:lnTo>
                    <a:pt x="67589" y="361797"/>
                  </a:lnTo>
                  <a:lnTo>
                    <a:pt x="29286" y="440575"/>
                  </a:lnTo>
                  <a:lnTo>
                    <a:pt x="1427683" y="440575"/>
                  </a:lnTo>
                  <a:close/>
                </a:path>
                <a:path w="1457325" h="1367154">
                  <a:moveTo>
                    <a:pt x="1456969" y="500786"/>
                  </a:moveTo>
                  <a:lnTo>
                    <a:pt x="1435874" y="457415"/>
                  </a:lnTo>
                  <a:lnTo>
                    <a:pt x="21094" y="457415"/>
                  </a:lnTo>
                  <a:lnTo>
                    <a:pt x="0" y="500786"/>
                  </a:lnTo>
                  <a:lnTo>
                    <a:pt x="1456969" y="500786"/>
                  </a:lnTo>
                  <a:close/>
                </a:path>
              </a:pathLst>
            </a:custGeom>
            <a:solidFill>
              <a:srgbClr val="F57F3A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905534" y="4586008"/>
              <a:ext cx="1005840" cy="1258570"/>
            </a:xfrm>
            <a:custGeom>
              <a:avLst/>
              <a:gdLst/>
              <a:ahLst/>
              <a:cxnLst/>
              <a:rect l="l" t="t" r="r" b="b"/>
              <a:pathLst>
                <a:path w="1005840" h="1258570">
                  <a:moveTo>
                    <a:pt x="601510" y="553478"/>
                  </a:moveTo>
                  <a:lnTo>
                    <a:pt x="0" y="553478"/>
                  </a:lnTo>
                  <a:lnTo>
                    <a:pt x="0" y="1258341"/>
                  </a:lnTo>
                  <a:lnTo>
                    <a:pt x="601510" y="1258341"/>
                  </a:lnTo>
                  <a:lnTo>
                    <a:pt x="601510" y="553478"/>
                  </a:lnTo>
                  <a:close/>
                </a:path>
                <a:path w="1005840" h="1258570">
                  <a:moveTo>
                    <a:pt x="661377" y="553478"/>
                  </a:moveTo>
                  <a:lnTo>
                    <a:pt x="629640" y="553478"/>
                  </a:lnTo>
                  <a:lnTo>
                    <a:pt x="629640" y="1258341"/>
                  </a:lnTo>
                  <a:lnTo>
                    <a:pt x="661377" y="1258341"/>
                  </a:lnTo>
                  <a:lnTo>
                    <a:pt x="661377" y="553478"/>
                  </a:lnTo>
                  <a:close/>
                </a:path>
                <a:path w="1005840" h="1258570">
                  <a:moveTo>
                    <a:pt x="829652" y="0"/>
                  </a:moveTo>
                  <a:lnTo>
                    <a:pt x="175641" y="0"/>
                  </a:lnTo>
                  <a:lnTo>
                    <a:pt x="175641" y="315734"/>
                  </a:lnTo>
                  <a:lnTo>
                    <a:pt x="829652" y="315734"/>
                  </a:lnTo>
                  <a:lnTo>
                    <a:pt x="829652" y="0"/>
                  </a:lnTo>
                  <a:close/>
                </a:path>
                <a:path w="1005840" h="1258570">
                  <a:moveTo>
                    <a:pt x="1005281" y="553478"/>
                  </a:moveTo>
                  <a:lnTo>
                    <a:pt x="689521" y="553478"/>
                  </a:lnTo>
                  <a:lnTo>
                    <a:pt x="689521" y="1258341"/>
                  </a:lnTo>
                  <a:lnTo>
                    <a:pt x="1005281" y="1258341"/>
                  </a:lnTo>
                  <a:lnTo>
                    <a:pt x="1005281" y="5534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964526" y="4622063"/>
              <a:ext cx="673735" cy="1137285"/>
            </a:xfrm>
            <a:custGeom>
              <a:avLst/>
              <a:gdLst/>
              <a:ahLst/>
              <a:cxnLst/>
              <a:rect l="l" t="t" r="r" b="b"/>
              <a:pathLst>
                <a:path w="673734" h="1137285">
                  <a:moveTo>
                    <a:pt x="483514" y="1110894"/>
                  </a:moveTo>
                  <a:lnTo>
                    <a:pt x="384848" y="778027"/>
                  </a:lnTo>
                  <a:lnTo>
                    <a:pt x="334695" y="755535"/>
                  </a:lnTo>
                  <a:lnTo>
                    <a:pt x="315023" y="746760"/>
                  </a:lnTo>
                  <a:lnTo>
                    <a:pt x="318249" y="760552"/>
                  </a:lnTo>
                  <a:lnTo>
                    <a:pt x="324624" y="790524"/>
                  </a:lnTo>
                  <a:lnTo>
                    <a:pt x="295681" y="802982"/>
                  </a:lnTo>
                  <a:lnTo>
                    <a:pt x="317449" y="817333"/>
                  </a:lnTo>
                  <a:lnTo>
                    <a:pt x="241884" y="944854"/>
                  </a:lnTo>
                  <a:lnTo>
                    <a:pt x="277406" y="752081"/>
                  </a:lnTo>
                  <a:lnTo>
                    <a:pt x="281165" y="731380"/>
                  </a:lnTo>
                  <a:lnTo>
                    <a:pt x="260642" y="731316"/>
                  </a:lnTo>
                  <a:lnTo>
                    <a:pt x="260642" y="643407"/>
                  </a:lnTo>
                  <a:lnTo>
                    <a:pt x="257441" y="627608"/>
                  </a:lnTo>
                  <a:lnTo>
                    <a:pt x="248716" y="614692"/>
                  </a:lnTo>
                  <a:lnTo>
                    <a:pt x="235800" y="605967"/>
                  </a:lnTo>
                  <a:lnTo>
                    <a:pt x="220002" y="602767"/>
                  </a:lnTo>
                  <a:lnTo>
                    <a:pt x="204203" y="605967"/>
                  </a:lnTo>
                  <a:lnTo>
                    <a:pt x="191287" y="614692"/>
                  </a:lnTo>
                  <a:lnTo>
                    <a:pt x="182575" y="627608"/>
                  </a:lnTo>
                  <a:lnTo>
                    <a:pt x="179387" y="643407"/>
                  </a:lnTo>
                  <a:lnTo>
                    <a:pt x="179387" y="665022"/>
                  </a:lnTo>
                  <a:lnTo>
                    <a:pt x="185737" y="671410"/>
                  </a:lnTo>
                  <a:lnTo>
                    <a:pt x="201498" y="671410"/>
                  </a:lnTo>
                  <a:lnTo>
                    <a:pt x="207911" y="665022"/>
                  </a:lnTo>
                  <a:lnTo>
                    <a:pt x="207911" y="636752"/>
                  </a:lnTo>
                  <a:lnTo>
                    <a:pt x="213309" y="631329"/>
                  </a:lnTo>
                  <a:lnTo>
                    <a:pt x="226669" y="631329"/>
                  </a:lnTo>
                  <a:lnTo>
                    <a:pt x="232067" y="636752"/>
                  </a:lnTo>
                  <a:lnTo>
                    <a:pt x="232067" y="731316"/>
                  </a:lnTo>
                  <a:lnTo>
                    <a:pt x="202349" y="731316"/>
                  </a:lnTo>
                  <a:lnTo>
                    <a:pt x="241871" y="944867"/>
                  </a:lnTo>
                  <a:lnTo>
                    <a:pt x="165989" y="817333"/>
                  </a:lnTo>
                  <a:lnTo>
                    <a:pt x="187833" y="802982"/>
                  </a:lnTo>
                  <a:lnTo>
                    <a:pt x="170332" y="795324"/>
                  </a:lnTo>
                  <a:lnTo>
                    <a:pt x="158826" y="790524"/>
                  </a:lnTo>
                  <a:lnTo>
                    <a:pt x="167030" y="752081"/>
                  </a:lnTo>
                  <a:lnTo>
                    <a:pt x="168376" y="746760"/>
                  </a:lnTo>
                  <a:lnTo>
                    <a:pt x="98615" y="778027"/>
                  </a:lnTo>
                  <a:lnTo>
                    <a:pt x="0" y="1110894"/>
                  </a:lnTo>
                  <a:lnTo>
                    <a:pt x="73710" y="1136904"/>
                  </a:lnTo>
                  <a:lnTo>
                    <a:pt x="131787" y="905637"/>
                  </a:lnTo>
                  <a:lnTo>
                    <a:pt x="131787" y="1136904"/>
                  </a:lnTo>
                  <a:lnTo>
                    <a:pt x="331978" y="1136942"/>
                  </a:lnTo>
                  <a:lnTo>
                    <a:pt x="351688" y="1136904"/>
                  </a:lnTo>
                  <a:lnTo>
                    <a:pt x="351688" y="905637"/>
                  </a:lnTo>
                  <a:lnTo>
                    <a:pt x="409790" y="1136904"/>
                  </a:lnTo>
                  <a:lnTo>
                    <a:pt x="483514" y="1110894"/>
                  </a:lnTo>
                  <a:close/>
                </a:path>
                <a:path w="673734" h="1137285">
                  <a:moveTo>
                    <a:pt x="610438" y="228904"/>
                  </a:moveTo>
                  <a:lnTo>
                    <a:pt x="587108" y="196837"/>
                  </a:lnTo>
                  <a:lnTo>
                    <a:pt x="555180" y="173520"/>
                  </a:lnTo>
                  <a:lnTo>
                    <a:pt x="506361" y="154406"/>
                  </a:lnTo>
                  <a:lnTo>
                    <a:pt x="461302" y="147104"/>
                  </a:lnTo>
                  <a:lnTo>
                    <a:pt x="461467" y="146227"/>
                  </a:lnTo>
                  <a:lnTo>
                    <a:pt x="461454" y="42468"/>
                  </a:lnTo>
                  <a:lnTo>
                    <a:pt x="435267" y="3340"/>
                  </a:lnTo>
                  <a:lnTo>
                    <a:pt x="418719" y="0"/>
                  </a:lnTo>
                  <a:lnTo>
                    <a:pt x="402196" y="3340"/>
                  </a:lnTo>
                  <a:lnTo>
                    <a:pt x="388670" y="12420"/>
                  </a:lnTo>
                  <a:lnTo>
                    <a:pt x="379501" y="25882"/>
                  </a:lnTo>
                  <a:lnTo>
                    <a:pt x="376008" y="42595"/>
                  </a:lnTo>
                  <a:lnTo>
                    <a:pt x="376008" y="65468"/>
                  </a:lnTo>
                  <a:lnTo>
                    <a:pt x="382727" y="72212"/>
                  </a:lnTo>
                  <a:lnTo>
                    <a:pt x="399288" y="72212"/>
                  </a:lnTo>
                  <a:lnTo>
                    <a:pt x="405980" y="65468"/>
                  </a:lnTo>
                  <a:lnTo>
                    <a:pt x="406234" y="35560"/>
                  </a:lnTo>
                  <a:lnTo>
                    <a:pt x="411835" y="30035"/>
                  </a:lnTo>
                  <a:lnTo>
                    <a:pt x="425627" y="30035"/>
                  </a:lnTo>
                  <a:lnTo>
                    <a:pt x="431190" y="35560"/>
                  </a:lnTo>
                  <a:lnTo>
                    <a:pt x="431444" y="42583"/>
                  </a:lnTo>
                  <a:lnTo>
                    <a:pt x="431558" y="146634"/>
                  </a:lnTo>
                  <a:lnTo>
                    <a:pt x="406120" y="148894"/>
                  </a:lnTo>
                  <a:lnTo>
                    <a:pt x="381889" y="153466"/>
                  </a:lnTo>
                  <a:lnTo>
                    <a:pt x="338277" y="168922"/>
                  </a:lnTo>
                  <a:lnTo>
                    <a:pt x="305790" y="189445"/>
                  </a:lnTo>
                  <a:lnTo>
                    <a:pt x="276872" y="224383"/>
                  </a:lnTo>
                  <a:lnTo>
                    <a:pt x="279069" y="233540"/>
                  </a:lnTo>
                  <a:lnTo>
                    <a:pt x="286080" y="237794"/>
                  </a:lnTo>
                  <a:lnTo>
                    <a:pt x="293141" y="242062"/>
                  </a:lnTo>
                  <a:lnTo>
                    <a:pt x="302234" y="239877"/>
                  </a:lnTo>
                  <a:lnTo>
                    <a:pt x="306527" y="232867"/>
                  </a:lnTo>
                  <a:lnTo>
                    <a:pt x="316826" y="219710"/>
                  </a:lnTo>
                  <a:lnTo>
                    <a:pt x="366153" y="189445"/>
                  </a:lnTo>
                  <a:lnTo>
                    <a:pt x="422135" y="177038"/>
                  </a:lnTo>
                  <a:lnTo>
                    <a:pt x="442582" y="176136"/>
                  </a:lnTo>
                  <a:lnTo>
                    <a:pt x="462838" y="177050"/>
                  </a:lnTo>
                  <a:lnTo>
                    <a:pt x="501040" y="183857"/>
                  </a:lnTo>
                  <a:lnTo>
                    <a:pt x="538746" y="198386"/>
                  </a:lnTo>
                  <a:lnTo>
                    <a:pt x="570204" y="221754"/>
                  </a:lnTo>
                  <a:lnTo>
                    <a:pt x="583057" y="240779"/>
                  </a:lnTo>
                  <a:lnTo>
                    <a:pt x="588175" y="243598"/>
                  </a:lnTo>
                  <a:lnTo>
                    <a:pt x="595845" y="243598"/>
                  </a:lnTo>
                  <a:lnTo>
                    <a:pt x="598258" y="243027"/>
                  </a:lnTo>
                  <a:lnTo>
                    <a:pt x="607720" y="237896"/>
                  </a:lnTo>
                  <a:lnTo>
                    <a:pt x="610438" y="228904"/>
                  </a:lnTo>
                  <a:close/>
                </a:path>
                <a:path w="673734" h="1137285">
                  <a:moveTo>
                    <a:pt x="673265" y="797306"/>
                  </a:moveTo>
                  <a:lnTo>
                    <a:pt x="646442" y="797306"/>
                  </a:lnTo>
                  <a:lnTo>
                    <a:pt x="646442" y="860590"/>
                  </a:lnTo>
                  <a:lnTo>
                    <a:pt x="673265" y="860590"/>
                  </a:lnTo>
                  <a:lnTo>
                    <a:pt x="673265" y="797306"/>
                  </a:lnTo>
                  <a:close/>
                </a:path>
              </a:pathLst>
            </a:custGeom>
            <a:solidFill>
              <a:srgbClr val="F57F3A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621992" y="4490720"/>
              <a:ext cx="1572895" cy="1483360"/>
            </a:xfrm>
            <a:custGeom>
              <a:avLst/>
              <a:gdLst/>
              <a:ahLst/>
              <a:cxnLst/>
              <a:rect l="l" t="t" r="r" b="b"/>
              <a:pathLst>
                <a:path w="1572895" h="1483360">
                  <a:moveTo>
                    <a:pt x="1161769" y="0"/>
                  </a:moveTo>
                  <a:lnTo>
                    <a:pt x="410602" y="0"/>
                  </a:lnTo>
                  <a:lnTo>
                    <a:pt x="388109" y="4540"/>
                  </a:lnTo>
                  <a:lnTo>
                    <a:pt x="369741" y="16924"/>
                  </a:lnTo>
                  <a:lnTo>
                    <a:pt x="357357" y="35291"/>
                  </a:lnTo>
                  <a:lnTo>
                    <a:pt x="352817" y="57785"/>
                  </a:lnTo>
                  <a:lnTo>
                    <a:pt x="352817" y="110058"/>
                  </a:lnTo>
                  <a:lnTo>
                    <a:pt x="247711" y="110058"/>
                  </a:lnTo>
                  <a:lnTo>
                    <a:pt x="204835" y="129099"/>
                  </a:lnTo>
                  <a:lnTo>
                    <a:pt x="5738" y="533285"/>
                  </a:lnTo>
                  <a:lnTo>
                    <a:pt x="0" y="561636"/>
                  </a:lnTo>
                  <a:lnTo>
                    <a:pt x="2568" y="575871"/>
                  </a:lnTo>
                  <a:lnTo>
                    <a:pt x="29697" y="609109"/>
                  </a:lnTo>
                  <a:lnTo>
                    <a:pt x="57694" y="616343"/>
                  </a:lnTo>
                  <a:lnTo>
                    <a:pt x="80414" y="616343"/>
                  </a:lnTo>
                  <a:lnTo>
                    <a:pt x="80414" y="1296784"/>
                  </a:lnTo>
                  <a:lnTo>
                    <a:pt x="61360" y="1303595"/>
                  </a:lnTo>
                  <a:lnTo>
                    <a:pt x="46086" y="1316256"/>
                  </a:lnTo>
                  <a:lnTo>
                    <a:pt x="35937" y="1333428"/>
                  </a:lnTo>
                  <a:lnTo>
                    <a:pt x="32256" y="1353769"/>
                  </a:lnTo>
                  <a:lnTo>
                    <a:pt x="32256" y="1425308"/>
                  </a:lnTo>
                  <a:lnTo>
                    <a:pt x="36797" y="1447801"/>
                  </a:lnTo>
                  <a:lnTo>
                    <a:pt x="49180" y="1466168"/>
                  </a:lnTo>
                  <a:lnTo>
                    <a:pt x="67548" y="1478552"/>
                  </a:lnTo>
                  <a:lnTo>
                    <a:pt x="90041" y="1483093"/>
                  </a:lnTo>
                  <a:lnTo>
                    <a:pt x="1482317" y="1483093"/>
                  </a:lnTo>
                  <a:lnTo>
                    <a:pt x="1504810" y="1478552"/>
                  </a:lnTo>
                  <a:lnTo>
                    <a:pt x="1523177" y="1466168"/>
                  </a:lnTo>
                  <a:lnTo>
                    <a:pt x="1535561" y="1447801"/>
                  </a:lnTo>
                  <a:lnTo>
                    <a:pt x="1540102" y="1425308"/>
                  </a:lnTo>
                  <a:lnTo>
                    <a:pt x="90041" y="1425308"/>
                  </a:lnTo>
                  <a:lnTo>
                    <a:pt x="90041" y="1353769"/>
                  </a:lnTo>
                  <a:lnTo>
                    <a:pt x="138199" y="1353769"/>
                  </a:lnTo>
                  <a:lnTo>
                    <a:pt x="138199" y="558558"/>
                  </a:lnTo>
                  <a:lnTo>
                    <a:pt x="57694" y="558558"/>
                  </a:lnTo>
                  <a:lnTo>
                    <a:pt x="247711" y="167843"/>
                  </a:lnTo>
                  <a:lnTo>
                    <a:pt x="410602" y="167843"/>
                  </a:lnTo>
                  <a:lnTo>
                    <a:pt x="410602" y="57784"/>
                  </a:lnTo>
                  <a:lnTo>
                    <a:pt x="1219554" y="57785"/>
                  </a:lnTo>
                  <a:lnTo>
                    <a:pt x="1215013" y="35291"/>
                  </a:lnTo>
                  <a:lnTo>
                    <a:pt x="1202629" y="16924"/>
                  </a:lnTo>
                  <a:lnTo>
                    <a:pt x="1184262" y="4540"/>
                  </a:lnTo>
                  <a:lnTo>
                    <a:pt x="1161769" y="0"/>
                  </a:lnTo>
                  <a:close/>
                </a:path>
                <a:path w="1572895" h="1483360">
                  <a:moveTo>
                    <a:pt x="1219554" y="57785"/>
                  </a:moveTo>
                  <a:lnTo>
                    <a:pt x="1161769" y="57785"/>
                  </a:lnTo>
                  <a:lnTo>
                    <a:pt x="1161769" y="167843"/>
                  </a:lnTo>
                  <a:lnTo>
                    <a:pt x="1324659" y="167843"/>
                  </a:lnTo>
                  <a:lnTo>
                    <a:pt x="1514663" y="558558"/>
                  </a:lnTo>
                  <a:lnTo>
                    <a:pt x="1434171" y="558558"/>
                  </a:lnTo>
                  <a:lnTo>
                    <a:pt x="1434171" y="1353769"/>
                  </a:lnTo>
                  <a:lnTo>
                    <a:pt x="1482317" y="1353769"/>
                  </a:lnTo>
                  <a:lnTo>
                    <a:pt x="1482317" y="1425308"/>
                  </a:lnTo>
                  <a:lnTo>
                    <a:pt x="1540102" y="1425308"/>
                  </a:lnTo>
                  <a:lnTo>
                    <a:pt x="1540102" y="1353769"/>
                  </a:lnTo>
                  <a:lnTo>
                    <a:pt x="1536420" y="1333428"/>
                  </a:lnTo>
                  <a:lnTo>
                    <a:pt x="1526273" y="1316256"/>
                  </a:lnTo>
                  <a:lnTo>
                    <a:pt x="1511003" y="1303595"/>
                  </a:lnTo>
                  <a:lnTo>
                    <a:pt x="1491956" y="1296784"/>
                  </a:lnTo>
                  <a:lnTo>
                    <a:pt x="1491956" y="616343"/>
                  </a:lnTo>
                  <a:lnTo>
                    <a:pt x="1514663" y="616343"/>
                  </a:lnTo>
                  <a:lnTo>
                    <a:pt x="1529232" y="614478"/>
                  </a:lnTo>
                  <a:lnTo>
                    <a:pt x="1563647" y="589216"/>
                  </a:lnTo>
                  <a:lnTo>
                    <a:pt x="1572363" y="561636"/>
                  </a:lnTo>
                  <a:lnTo>
                    <a:pt x="1571316" y="547209"/>
                  </a:lnTo>
                  <a:lnTo>
                    <a:pt x="1376614" y="142570"/>
                  </a:lnTo>
                  <a:lnTo>
                    <a:pt x="1340746" y="112341"/>
                  </a:lnTo>
                  <a:lnTo>
                    <a:pt x="1324659" y="110058"/>
                  </a:lnTo>
                  <a:lnTo>
                    <a:pt x="1219554" y="110058"/>
                  </a:lnTo>
                  <a:lnTo>
                    <a:pt x="1219554" y="57785"/>
                  </a:lnTo>
                  <a:close/>
                </a:path>
              </a:pathLst>
            </a:custGeom>
            <a:solidFill>
              <a:srgbClr val="7D868C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1346388" y="4953702"/>
              <a:ext cx="754380" cy="684530"/>
            </a:xfrm>
            <a:custGeom>
              <a:avLst/>
              <a:gdLst/>
              <a:ahLst/>
              <a:cxnLst/>
              <a:rect l="l" t="t" r="r" b="b"/>
              <a:pathLst>
                <a:path w="754379" h="684529">
                  <a:moveTo>
                    <a:pt x="682523" y="0"/>
                  </a:moveTo>
                  <a:lnTo>
                    <a:pt x="71297" y="0"/>
                  </a:lnTo>
                  <a:lnTo>
                    <a:pt x="43542" y="5603"/>
                  </a:lnTo>
                  <a:lnTo>
                    <a:pt x="20880" y="20885"/>
                  </a:lnTo>
                  <a:lnTo>
                    <a:pt x="5602" y="43548"/>
                  </a:lnTo>
                  <a:lnTo>
                    <a:pt x="0" y="71297"/>
                  </a:lnTo>
                  <a:lnTo>
                    <a:pt x="0" y="684428"/>
                  </a:lnTo>
                  <a:lnTo>
                    <a:pt x="753821" y="684428"/>
                  </a:lnTo>
                  <a:lnTo>
                    <a:pt x="753821" y="71297"/>
                  </a:lnTo>
                  <a:lnTo>
                    <a:pt x="748219" y="43548"/>
                  </a:lnTo>
                  <a:lnTo>
                    <a:pt x="732940" y="20885"/>
                  </a:lnTo>
                  <a:lnTo>
                    <a:pt x="710278" y="5603"/>
                  </a:lnTo>
                  <a:lnTo>
                    <a:pt x="682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314011" y="4921338"/>
              <a:ext cx="819150" cy="820419"/>
            </a:xfrm>
            <a:custGeom>
              <a:avLst/>
              <a:gdLst/>
              <a:ahLst/>
              <a:cxnLst/>
              <a:rect l="l" t="t" r="r" b="b"/>
              <a:pathLst>
                <a:path w="819150" h="820420">
                  <a:moveTo>
                    <a:pt x="818565" y="103670"/>
                  </a:moveTo>
                  <a:lnTo>
                    <a:pt x="810679" y="64744"/>
                  </a:lnTo>
                  <a:lnTo>
                    <a:pt x="810399" y="63347"/>
                  </a:lnTo>
                  <a:lnTo>
                    <a:pt x="788162" y="30391"/>
                  </a:lnTo>
                  <a:lnTo>
                    <a:pt x="755205" y="8153"/>
                  </a:lnTo>
                  <a:lnTo>
                    <a:pt x="753821" y="7874"/>
                  </a:lnTo>
                  <a:lnTo>
                    <a:pt x="753821" y="103670"/>
                  </a:lnTo>
                  <a:lnTo>
                    <a:pt x="753821" y="519607"/>
                  </a:lnTo>
                  <a:lnTo>
                    <a:pt x="678891" y="450964"/>
                  </a:lnTo>
                  <a:lnTo>
                    <a:pt x="139661" y="450964"/>
                  </a:lnTo>
                  <a:lnTo>
                    <a:pt x="64744" y="519607"/>
                  </a:lnTo>
                  <a:lnTo>
                    <a:pt x="64744" y="103670"/>
                  </a:lnTo>
                  <a:lnTo>
                    <a:pt x="67805" y="88531"/>
                  </a:lnTo>
                  <a:lnTo>
                    <a:pt x="76161" y="76161"/>
                  </a:lnTo>
                  <a:lnTo>
                    <a:pt x="88531" y="67805"/>
                  </a:lnTo>
                  <a:lnTo>
                    <a:pt x="103670" y="64744"/>
                  </a:lnTo>
                  <a:lnTo>
                    <a:pt x="714895" y="64744"/>
                  </a:lnTo>
                  <a:lnTo>
                    <a:pt x="730034" y="67805"/>
                  </a:lnTo>
                  <a:lnTo>
                    <a:pt x="742403" y="76161"/>
                  </a:lnTo>
                  <a:lnTo>
                    <a:pt x="750760" y="88531"/>
                  </a:lnTo>
                  <a:lnTo>
                    <a:pt x="753821" y="103670"/>
                  </a:lnTo>
                  <a:lnTo>
                    <a:pt x="753821" y="7874"/>
                  </a:lnTo>
                  <a:lnTo>
                    <a:pt x="714895" y="0"/>
                  </a:lnTo>
                  <a:lnTo>
                    <a:pt x="103670" y="0"/>
                  </a:lnTo>
                  <a:lnTo>
                    <a:pt x="63347" y="8153"/>
                  </a:lnTo>
                  <a:lnTo>
                    <a:pt x="30391" y="30391"/>
                  </a:lnTo>
                  <a:lnTo>
                    <a:pt x="8153" y="63347"/>
                  </a:lnTo>
                  <a:lnTo>
                    <a:pt x="0" y="103670"/>
                  </a:lnTo>
                  <a:lnTo>
                    <a:pt x="0" y="716800"/>
                  </a:lnTo>
                  <a:lnTo>
                    <a:pt x="2540" y="729399"/>
                  </a:lnTo>
                  <a:lnTo>
                    <a:pt x="9474" y="739686"/>
                  </a:lnTo>
                  <a:lnTo>
                    <a:pt x="19773" y="746633"/>
                  </a:lnTo>
                  <a:lnTo>
                    <a:pt x="32372" y="749173"/>
                  </a:lnTo>
                  <a:lnTo>
                    <a:pt x="32372" y="820407"/>
                  </a:lnTo>
                  <a:lnTo>
                    <a:pt x="786193" y="820407"/>
                  </a:lnTo>
                  <a:lnTo>
                    <a:pt x="786193" y="749173"/>
                  </a:lnTo>
                  <a:lnTo>
                    <a:pt x="798791" y="746633"/>
                  </a:lnTo>
                  <a:lnTo>
                    <a:pt x="809078" y="739686"/>
                  </a:lnTo>
                  <a:lnTo>
                    <a:pt x="816025" y="729399"/>
                  </a:lnTo>
                  <a:lnTo>
                    <a:pt x="818565" y="716800"/>
                  </a:lnTo>
                  <a:lnTo>
                    <a:pt x="818565" y="684428"/>
                  </a:lnTo>
                  <a:lnTo>
                    <a:pt x="818565" y="103670"/>
                  </a:lnTo>
                  <a:close/>
                </a:path>
              </a:pathLst>
            </a:custGeom>
            <a:solidFill>
              <a:srgbClr val="79858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1305921" y="5331840"/>
              <a:ext cx="835025" cy="450850"/>
            </a:xfrm>
            <a:custGeom>
              <a:avLst/>
              <a:gdLst/>
              <a:ahLst/>
              <a:cxnLst/>
              <a:rect l="l" t="t" r="r" b="b"/>
              <a:pathLst>
                <a:path w="835025" h="450850">
                  <a:moveTo>
                    <a:pt x="834745" y="138760"/>
                  </a:moveTo>
                  <a:lnTo>
                    <a:pt x="791057" y="80924"/>
                  </a:lnTo>
                  <a:lnTo>
                    <a:pt x="714311" y="10629"/>
                  </a:lnTo>
                  <a:lnTo>
                    <a:pt x="686981" y="0"/>
                  </a:lnTo>
                  <a:lnTo>
                    <a:pt x="147751" y="0"/>
                  </a:lnTo>
                  <a:lnTo>
                    <a:pt x="13131" y="108915"/>
                  </a:lnTo>
                  <a:lnTo>
                    <a:pt x="0" y="138760"/>
                  </a:lnTo>
                  <a:lnTo>
                    <a:pt x="0" y="409905"/>
                  </a:lnTo>
                  <a:lnTo>
                    <a:pt x="3175" y="425653"/>
                  </a:lnTo>
                  <a:lnTo>
                    <a:pt x="11849" y="438518"/>
                  </a:lnTo>
                  <a:lnTo>
                    <a:pt x="24714" y="447179"/>
                  </a:lnTo>
                  <a:lnTo>
                    <a:pt x="40462" y="450367"/>
                  </a:lnTo>
                  <a:lnTo>
                    <a:pt x="794283" y="450367"/>
                  </a:lnTo>
                  <a:lnTo>
                    <a:pt x="810031" y="447179"/>
                  </a:lnTo>
                  <a:lnTo>
                    <a:pt x="822896" y="438518"/>
                  </a:lnTo>
                  <a:lnTo>
                    <a:pt x="831570" y="425653"/>
                  </a:lnTo>
                  <a:lnTo>
                    <a:pt x="834745" y="409905"/>
                  </a:lnTo>
                  <a:lnTo>
                    <a:pt x="834745" y="369443"/>
                  </a:lnTo>
                  <a:lnTo>
                    <a:pt x="834745" y="1387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1314014" y="5357924"/>
              <a:ext cx="819150" cy="434340"/>
            </a:xfrm>
            <a:custGeom>
              <a:avLst/>
              <a:gdLst/>
              <a:ahLst/>
              <a:cxnLst/>
              <a:rect l="l" t="t" r="r" b="b"/>
              <a:pathLst>
                <a:path w="819150" h="434339">
                  <a:moveTo>
                    <a:pt x="686993" y="0"/>
                  </a:moveTo>
                  <a:lnTo>
                    <a:pt x="131571" y="0"/>
                  </a:lnTo>
                  <a:lnTo>
                    <a:pt x="123761" y="3035"/>
                  </a:lnTo>
                  <a:lnTo>
                    <a:pt x="10502" y="106794"/>
                  </a:lnTo>
                  <a:lnTo>
                    <a:pt x="0" y="130657"/>
                  </a:lnTo>
                  <a:lnTo>
                    <a:pt x="0" y="401815"/>
                  </a:lnTo>
                  <a:lnTo>
                    <a:pt x="2543" y="414417"/>
                  </a:lnTo>
                  <a:lnTo>
                    <a:pt x="9480" y="424707"/>
                  </a:lnTo>
                  <a:lnTo>
                    <a:pt x="19770" y="431644"/>
                  </a:lnTo>
                  <a:lnTo>
                    <a:pt x="32372" y="434187"/>
                  </a:lnTo>
                  <a:lnTo>
                    <a:pt x="786193" y="434187"/>
                  </a:lnTo>
                  <a:lnTo>
                    <a:pt x="798795" y="431644"/>
                  </a:lnTo>
                  <a:lnTo>
                    <a:pt x="809085" y="424707"/>
                  </a:lnTo>
                  <a:lnTo>
                    <a:pt x="816022" y="414417"/>
                  </a:lnTo>
                  <a:lnTo>
                    <a:pt x="818565" y="401815"/>
                  </a:lnTo>
                  <a:lnTo>
                    <a:pt x="818565" y="369443"/>
                  </a:lnTo>
                  <a:lnTo>
                    <a:pt x="64744" y="369443"/>
                  </a:lnTo>
                  <a:lnTo>
                    <a:pt x="64744" y="144907"/>
                  </a:lnTo>
                  <a:lnTo>
                    <a:pt x="152247" y="64744"/>
                  </a:lnTo>
                  <a:lnTo>
                    <a:pt x="762158" y="64744"/>
                  </a:lnTo>
                  <a:lnTo>
                    <a:pt x="694791" y="3035"/>
                  </a:lnTo>
                  <a:lnTo>
                    <a:pt x="686993" y="0"/>
                  </a:lnTo>
                  <a:close/>
                </a:path>
                <a:path w="819150" h="434339">
                  <a:moveTo>
                    <a:pt x="762158" y="64744"/>
                  </a:moveTo>
                  <a:lnTo>
                    <a:pt x="666305" y="64744"/>
                  </a:lnTo>
                  <a:lnTo>
                    <a:pt x="753821" y="144907"/>
                  </a:lnTo>
                  <a:lnTo>
                    <a:pt x="753821" y="369443"/>
                  </a:lnTo>
                  <a:lnTo>
                    <a:pt x="818565" y="369443"/>
                  </a:lnTo>
                  <a:lnTo>
                    <a:pt x="818565" y="130657"/>
                  </a:lnTo>
                  <a:lnTo>
                    <a:pt x="817865" y="123966"/>
                  </a:lnTo>
                  <a:lnTo>
                    <a:pt x="815824" y="117625"/>
                  </a:lnTo>
                  <a:lnTo>
                    <a:pt x="812527" y="111835"/>
                  </a:lnTo>
                  <a:lnTo>
                    <a:pt x="808062" y="106794"/>
                  </a:lnTo>
                  <a:lnTo>
                    <a:pt x="762158" y="64744"/>
                  </a:lnTo>
                  <a:close/>
                </a:path>
              </a:pathLst>
            </a:custGeom>
            <a:solidFill>
              <a:srgbClr val="79858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1449877" y="5120280"/>
              <a:ext cx="547370" cy="261620"/>
            </a:xfrm>
            <a:custGeom>
              <a:avLst/>
              <a:gdLst/>
              <a:ahLst/>
              <a:cxnLst/>
              <a:rect l="l" t="t" r="r" b="b"/>
              <a:pathLst>
                <a:path w="547370" h="261620">
                  <a:moveTo>
                    <a:pt x="475538" y="0"/>
                  </a:moveTo>
                  <a:lnTo>
                    <a:pt x="71297" y="0"/>
                  </a:lnTo>
                  <a:lnTo>
                    <a:pt x="43542" y="5603"/>
                  </a:lnTo>
                  <a:lnTo>
                    <a:pt x="20880" y="20885"/>
                  </a:lnTo>
                  <a:lnTo>
                    <a:pt x="5602" y="43548"/>
                  </a:lnTo>
                  <a:lnTo>
                    <a:pt x="0" y="71297"/>
                  </a:lnTo>
                  <a:lnTo>
                    <a:pt x="0" y="261454"/>
                  </a:lnTo>
                  <a:lnTo>
                    <a:pt x="546836" y="261454"/>
                  </a:lnTo>
                  <a:lnTo>
                    <a:pt x="546836" y="71297"/>
                  </a:lnTo>
                  <a:lnTo>
                    <a:pt x="541234" y="43548"/>
                  </a:lnTo>
                  <a:lnTo>
                    <a:pt x="525956" y="20885"/>
                  </a:lnTo>
                  <a:lnTo>
                    <a:pt x="503293" y="5603"/>
                  </a:lnTo>
                  <a:lnTo>
                    <a:pt x="475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1422904" y="5093304"/>
              <a:ext cx="601345" cy="315595"/>
            </a:xfrm>
            <a:custGeom>
              <a:avLst/>
              <a:gdLst/>
              <a:ahLst/>
              <a:cxnLst/>
              <a:rect l="l" t="t" r="r" b="b"/>
              <a:pathLst>
                <a:path w="601345" h="315595">
                  <a:moveTo>
                    <a:pt x="502513" y="0"/>
                  </a:moveTo>
                  <a:lnTo>
                    <a:pt x="98272" y="0"/>
                  </a:lnTo>
                  <a:lnTo>
                    <a:pt x="60055" y="7736"/>
                  </a:lnTo>
                  <a:lnTo>
                    <a:pt x="28814" y="28819"/>
                  </a:lnTo>
                  <a:lnTo>
                    <a:pt x="7734" y="60061"/>
                  </a:lnTo>
                  <a:lnTo>
                    <a:pt x="0" y="98272"/>
                  </a:lnTo>
                  <a:lnTo>
                    <a:pt x="0" y="288429"/>
                  </a:lnTo>
                  <a:lnTo>
                    <a:pt x="2119" y="298929"/>
                  </a:lnTo>
                  <a:lnTo>
                    <a:pt x="7900" y="307503"/>
                  </a:lnTo>
                  <a:lnTo>
                    <a:pt x="16475" y="313284"/>
                  </a:lnTo>
                  <a:lnTo>
                    <a:pt x="26974" y="315404"/>
                  </a:lnTo>
                  <a:lnTo>
                    <a:pt x="573811" y="315404"/>
                  </a:lnTo>
                  <a:lnTo>
                    <a:pt x="584310" y="313284"/>
                  </a:lnTo>
                  <a:lnTo>
                    <a:pt x="592885" y="307503"/>
                  </a:lnTo>
                  <a:lnTo>
                    <a:pt x="598666" y="298929"/>
                  </a:lnTo>
                  <a:lnTo>
                    <a:pt x="600786" y="288429"/>
                  </a:lnTo>
                  <a:lnTo>
                    <a:pt x="600786" y="261454"/>
                  </a:lnTo>
                  <a:lnTo>
                    <a:pt x="53949" y="261454"/>
                  </a:lnTo>
                  <a:lnTo>
                    <a:pt x="53949" y="98272"/>
                  </a:lnTo>
                  <a:lnTo>
                    <a:pt x="57438" y="81038"/>
                  </a:lnTo>
                  <a:lnTo>
                    <a:pt x="66948" y="66948"/>
                  </a:lnTo>
                  <a:lnTo>
                    <a:pt x="81038" y="57438"/>
                  </a:lnTo>
                  <a:lnTo>
                    <a:pt x="98272" y="53949"/>
                  </a:lnTo>
                  <a:lnTo>
                    <a:pt x="588927" y="53949"/>
                  </a:lnTo>
                  <a:lnTo>
                    <a:pt x="571971" y="28819"/>
                  </a:lnTo>
                  <a:lnTo>
                    <a:pt x="540730" y="7736"/>
                  </a:lnTo>
                  <a:lnTo>
                    <a:pt x="502513" y="0"/>
                  </a:lnTo>
                  <a:close/>
                </a:path>
                <a:path w="601345" h="315595">
                  <a:moveTo>
                    <a:pt x="588927" y="53949"/>
                  </a:moveTo>
                  <a:lnTo>
                    <a:pt x="502513" y="53949"/>
                  </a:lnTo>
                  <a:lnTo>
                    <a:pt x="519752" y="57438"/>
                  </a:lnTo>
                  <a:lnTo>
                    <a:pt x="533842" y="66948"/>
                  </a:lnTo>
                  <a:lnTo>
                    <a:pt x="543349" y="81038"/>
                  </a:lnTo>
                  <a:lnTo>
                    <a:pt x="546836" y="98272"/>
                  </a:lnTo>
                  <a:lnTo>
                    <a:pt x="546836" y="261454"/>
                  </a:lnTo>
                  <a:lnTo>
                    <a:pt x="600786" y="261454"/>
                  </a:lnTo>
                  <a:lnTo>
                    <a:pt x="600786" y="98272"/>
                  </a:lnTo>
                  <a:lnTo>
                    <a:pt x="593051" y="60061"/>
                  </a:lnTo>
                  <a:lnTo>
                    <a:pt x="588927" y="53949"/>
                  </a:lnTo>
                  <a:close/>
                </a:path>
              </a:pathLst>
            </a:custGeom>
            <a:solidFill>
              <a:srgbClr val="79858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29765" y="5728227"/>
              <a:ext cx="134873" cy="2187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81958" y="5728227"/>
              <a:ext cx="134873" cy="21870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613452" y="5512358"/>
              <a:ext cx="218440" cy="127635"/>
            </a:xfrm>
            <a:custGeom>
              <a:avLst/>
              <a:gdLst/>
              <a:ahLst/>
              <a:cxnLst/>
              <a:rect l="l" t="t" r="r" b="b"/>
              <a:pathLst>
                <a:path w="218440" h="127635">
                  <a:moveTo>
                    <a:pt x="217855" y="106451"/>
                  </a:moveTo>
                  <a:lnTo>
                    <a:pt x="211823" y="100418"/>
                  </a:lnTo>
                  <a:lnTo>
                    <a:pt x="6032" y="100418"/>
                  </a:lnTo>
                  <a:lnTo>
                    <a:pt x="0" y="106451"/>
                  </a:lnTo>
                  <a:lnTo>
                    <a:pt x="0" y="121361"/>
                  </a:lnTo>
                  <a:lnTo>
                    <a:pt x="6032" y="127393"/>
                  </a:lnTo>
                  <a:lnTo>
                    <a:pt x="204368" y="127393"/>
                  </a:lnTo>
                  <a:lnTo>
                    <a:pt x="211823" y="127393"/>
                  </a:lnTo>
                  <a:lnTo>
                    <a:pt x="217855" y="121361"/>
                  </a:lnTo>
                  <a:lnTo>
                    <a:pt x="217855" y="106451"/>
                  </a:lnTo>
                  <a:close/>
                </a:path>
                <a:path w="218440" h="127635">
                  <a:moveTo>
                    <a:pt x="217855" y="56235"/>
                  </a:moveTo>
                  <a:lnTo>
                    <a:pt x="211823" y="50203"/>
                  </a:lnTo>
                  <a:lnTo>
                    <a:pt x="6032" y="50203"/>
                  </a:lnTo>
                  <a:lnTo>
                    <a:pt x="0" y="56235"/>
                  </a:lnTo>
                  <a:lnTo>
                    <a:pt x="0" y="71145"/>
                  </a:lnTo>
                  <a:lnTo>
                    <a:pt x="6032" y="77177"/>
                  </a:lnTo>
                  <a:lnTo>
                    <a:pt x="204368" y="77177"/>
                  </a:lnTo>
                  <a:lnTo>
                    <a:pt x="211823" y="77177"/>
                  </a:lnTo>
                  <a:lnTo>
                    <a:pt x="217855" y="71145"/>
                  </a:lnTo>
                  <a:lnTo>
                    <a:pt x="217855" y="56235"/>
                  </a:lnTo>
                  <a:close/>
                </a:path>
                <a:path w="218440" h="127635">
                  <a:moveTo>
                    <a:pt x="217855" y="6032"/>
                  </a:moveTo>
                  <a:lnTo>
                    <a:pt x="211823" y="0"/>
                  </a:lnTo>
                  <a:lnTo>
                    <a:pt x="6032" y="0"/>
                  </a:lnTo>
                  <a:lnTo>
                    <a:pt x="0" y="6032"/>
                  </a:lnTo>
                  <a:lnTo>
                    <a:pt x="0" y="20942"/>
                  </a:lnTo>
                  <a:lnTo>
                    <a:pt x="6032" y="26974"/>
                  </a:lnTo>
                  <a:lnTo>
                    <a:pt x="204368" y="26974"/>
                  </a:lnTo>
                  <a:lnTo>
                    <a:pt x="211823" y="26974"/>
                  </a:lnTo>
                  <a:lnTo>
                    <a:pt x="217855" y="20942"/>
                  </a:lnTo>
                  <a:lnTo>
                    <a:pt x="217855" y="6032"/>
                  </a:lnTo>
                  <a:close/>
                </a:path>
              </a:pathLst>
            </a:custGeom>
            <a:solidFill>
              <a:srgbClr val="79858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92357" y="5512585"/>
              <a:ext cx="123837" cy="760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30398" y="5512585"/>
              <a:ext cx="123837" cy="7600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431054" y="5612777"/>
              <a:ext cx="584835" cy="27305"/>
            </a:xfrm>
            <a:custGeom>
              <a:avLst/>
              <a:gdLst/>
              <a:ahLst/>
              <a:cxnLst/>
              <a:rect l="l" t="t" r="r" b="b"/>
              <a:pathLst>
                <a:path w="584834" h="27304">
                  <a:moveTo>
                    <a:pt x="122529" y="6032"/>
                  </a:moveTo>
                  <a:lnTo>
                    <a:pt x="116497" y="0"/>
                  </a:lnTo>
                  <a:lnTo>
                    <a:pt x="6032" y="0"/>
                  </a:lnTo>
                  <a:lnTo>
                    <a:pt x="0" y="6032"/>
                  </a:lnTo>
                  <a:lnTo>
                    <a:pt x="0" y="20942"/>
                  </a:lnTo>
                  <a:lnTo>
                    <a:pt x="6032" y="26974"/>
                  </a:lnTo>
                  <a:lnTo>
                    <a:pt x="109042" y="26974"/>
                  </a:lnTo>
                  <a:lnTo>
                    <a:pt x="116497" y="26974"/>
                  </a:lnTo>
                  <a:lnTo>
                    <a:pt x="122529" y="20942"/>
                  </a:lnTo>
                  <a:lnTo>
                    <a:pt x="122529" y="6032"/>
                  </a:lnTo>
                  <a:close/>
                </a:path>
                <a:path w="584834" h="27304">
                  <a:moveTo>
                    <a:pt x="584479" y="6032"/>
                  </a:moveTo>
                  <a:lnTo>
                    <a:pt x="578446" y="0"/>
                  </a:lnTo>
                  <a:lnTo>
                    <a:pt x="467982" y="0"/>
                  </a:lnTo>
                  <a:lnTo>
                    <a:pt x="461949" y="6032"/>
                  </a:lnTo>
                  <a:lnTo>
                    <a:pt x="461949" y="20942"/>
                  </a:lnTo>
                  <a:lnTo>
                    <a:pt x="467982" y="26974"/>
                  </a:lnTo>
                  <a:lnTo>
                    <a:pt x="570992" y="26974"/>
                  </a:lnTo>
                  <a:lnTo>
                    <a:pt x="578446" y="26974"/>
                  </a:lnTo>
                  <a:lnTo>
                    <a:pt x="584479" y="20942"/>
                  </a:lnTo>
                  <a:lnTo>
                    <a:pt x="584479" y="6032"/>
                  </a:lnTo>
                  <a:close/>
                </a:path>
              </a:pathLst>
            </a:custGeom>
            <a:solidFill>
              <a:srgbClr val="79858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558009" y="2905737"/>
            <a:ext cx="1053042" cy="578214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0583" marR="0" lvl="0" indent="0" algn="l" defTabSz="761970" rtl="0" eaLnBrk="1" fontAlgn="auto" latinLnBrk="0" hangingPunct="1">
              <a:lnSpc>
                <a:spcPct val="100000"/>
              </a:lnSpc>
              <a:spcBef>
                <a:spcPts val="1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67" b="0" i="0" u="none" strike="noStrike" kern="1200" cap="none" spc="-18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667" b="0" i="0" u="none" strike="noStrike" kern="1200" cap="none" spc="-10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sz="3667" b="0" i="0" u="none" strike="noStrike" kern="1200" cap="none" spc="-170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3667" b="0" i="0" u="none" strike="noStrike" kern="1200" cap="none" spc="3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endParaRPr kumimoji="0" sz="3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58009" y="3409246"/>
            <a:ext cx="611188" cy="190822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3" marR="0" lvl="0" indent="0" algn="l" defTabSz="76197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7" b="0" i="0" u="none" strike="noStrike" kern="1200" cap="none" spc="0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locations</a:t>
            </a:r>
            <a:endParaRPr kumimoji="0" sz="11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15983" y="4191174"/>
            <a:ext cx="1642004" cy="578214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0583" marR="0" lvl="0" indent="0" algn="l" defTabSz="761970" rtl="0" eaLnBrk="1" fontAlgn="auto" latinLnBrk="0" hangingPunct="1">
              <a:lnSpc>
                <a:spcPct val="100000"/>
              </a:lnSpc>
              <a:spcBef>
                <a:spcPts val="1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67" b="0" i="0" u="none" strike="noStrike" kern="1200" cap="none" spc="-400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3667" b="0" i="0" u="none" strike="noStrike" kern="1200" cap="none" spc="-20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667" b="0" i="0" u="none" strike="noStrike" kern="1200" cap="none" spc="-79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,5</a:t>
            </a:r>
            <a:r>
              <a:rPr kumimoji="0" sz="3667" b="0" i="0" u="none" strike="noStrike" kern="1200" cap="none" spc="0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3667" b="0" i="0" u="none" strike="noStrike" kern="1200" cap="none" spc="-170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3667" b="0" i="0" u="none" strike="noStrike" kern="1200" cap="none" spc="3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endParaRPr kumimoji="0" sz="3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88320" y="4765388"/>
            <a:ext cx="1256771" cy="190822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3" marR="0" lvl="0" indent="0" algn="l" defTabSz="76197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7" b="0" i="0" u="none" strike="noStrike" kern="1200" cap="none" spc="-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trucks</a:t>
            </a:r>
            <a:r>
              <a:rPr kumimoji="0" sz="1167" b="0" i="0" u="none" strike="noStrike" kern="1200" cap="none" spc="-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7" b="0" i="0" u="none" strike="noStrike" kern="1200" cap="none" spc="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167" b="0" i="0" u="none" strike="noStrike" kern="1200" cap="none" spc="-1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7" b="0" i="0" u="none" strike="noStrike" kern="1200" cap="none" spc="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operation</a:t>
            </a:r>
            <a:endParaRPr kumimoji="0" sz="11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22356" y="2323624"/>
            <a:ext cx="975783" cy="396818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marR="4233" lvl="0" indent="0" algn="l" defTabSz="761970" rtl="0" eaLnBrk="1" fontAlgn="auto" latinLnBrk="0" hangingPunct="1">
              <a:lnSpc>
                <a:spcPct val="111700"/>
              </a:lnSpc>
              <a:spcBef>
                <a:spcPts val="8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7" b="0" i="0" u="none" strike="noStrike" kern="1200" cap="none" spc="1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167" b="0" i="0" u="none" strike="noStrike" kern="1200" cap="none" spc="-29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1167" b="0" i="0" u="none" strike="noStrike" kern="1200" cap="none" spc="-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167" b="0" i="0" u="none" strike="noStrike" kern="1200" cap="none" spc="29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sz="1167" b="0" i="0" u="none" strike="noStrike" kern="1200" cap="none" spc="-50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167" b="0" i="0" u="none" strike="noStrike" kern="1200" cap="none" spc="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167" b="0" i="0" u="none" strike="noStrike" kern="1200" cap="none" spc="6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167" b="0" i="0" u="none" strike="noStrike" kern="1200" cap="none" spc="-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167" b="0" i="0" u="none" strike="noStrike" kern="1200" cap="none" spc="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167" b="0" i="0" u="none" strike="noStrike" kern="1200" cap="none" spc="-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167" b="0" i="0" u="none" strike="noStrike" kern="1200" cap="none" spc="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167" b="0" i="0" u="none" strike="noStrike" kern="1200" cap="none" spc="4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  </a:t>
            </a:r>
            <a:r>
              <a:rPr kumimoji="0" sz="1167" b="0" i="0" u="none" strike="noStrike" kern="1200" cap="none" spc="-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facilities</a:t>
            </a:r>
            <a:endParaRPr kumimoji="0" sz="11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99946" y="2130187"/>
            <a:ext cx="1311804" cy="1472027"/>
          </a:xfrm>
          <a:prstGeom prst="rect">
            <a:avLst/>
          </a:prstGeom>
        </p:spPr>
        <p:txBody>
          <a:bodyPr vert="horz" wrap="square" lIns="0" tIns="124354" rIns="0" bIns="0" rtlCol="0">
            <a:spAutoFit/>
          </a:bodyPr>
          <a:lstStyle/>
          <a:p>
            <a:pPr marL="208483" marR="0" lvl="0" indent="0" algn="l" defTabSz="761970" rtl="0" eaLnBrk="1" fontAlgn="auto" latinLnBrk="0" hangingPunct="1">
              <a:lnSpc>
                <a:spcPct val="100000"/>
              </a:lnSpc>
              <a:spcBef>
                <a:spcPts val="9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83" b="0" i="0" u="none" strike="noStrike" kern="1200" cap="none" spc="-121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kumimoji="0" sz="358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749" marR="0" lvl="0" indent="0" algn="l" defTabSz="761970" rtl="0" eaLnBrk="1" fontAlgn="auto" latinLnBrk="0" hangingPunct="1">
              <a:lnSpc>
                <a:spcPts val="4079"/>
              </a:lnSpc>
              <a:spcBef>
                <a:spcPts val="9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75" b="0" i="0" u="none" strike="noStrike" kern="1200" cap="none" spc="-606" normalizeH="0" baseline="-21963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5375" b="0" i="0" u="none" strike="noStrike" kern="1200" cap="none" spc="-181" normalizeH="0" baseline="-21963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5375" b="0" i="0" u="none" strike="noStrike" kern="1200" cap="none" spc="-856" normalizeH="0" baseline="-21963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7" b="0" i="0" u="none" strike="noStrike" kern="1200" cap="none" spc="-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</a:t>
            </a:r>
            <a:r>
              <a:rPr kumimoji="0" sz="1167" b="0" i="0" u="none" strike="noStrike" kern="1200" cap="none" spc="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167" b="0" i="0" u="none" strike="noStrike" kern="1200" cap="none" spc="6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167" b="0" i="0" u="none" strike="noStrike" kern="1200" cap="none" spc="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167" b="0" i="0" u="none" strike="noStrike" kern="1200" cap="none" spc="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167" b="0" i="0" u="none" strike="noStrike" kern="1200" cap="none" spc="6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1167" b="0" i="0" u="none" strike="noStrike" kern="1200" cap="none" spc="-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167" b="0" i="0" u="none" strike="noStrike" kern="1200" cap="none" spc="5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167" b="0" i="0" u="none" strike="noStrike" kern="1200" cap="none" spc="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167" b="0" i="0" u="none" strike="noStrike" kern="1200" cap="none" spc="3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167" b="0" i="0" u="none" strike="noStrike" kern="1200" cap="none" spc="0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endParaRPr kumimoji="0" sz="11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5971" marR="0" lvl="0" indent="0" algn="l" defTabSz="761970" rtl="0" eaLnBrk="1" fontAlgn="auto" latinLnBrk="0" hangingPunct="1">
              <a:lnSpc>
                <a:spcPts val="11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7" b="0" i="0" u="none" strike="noStrike" kern="1200" cap="none" spc="-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centers</a:t>
            </a:r>
            <a:endParaRPr kumimoji="0" sz="11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62617" y="2954114"/>
            <a:ext cx="5893509" cy="3549555"/>
            <a:chOff x="435140" y="3544937"/>
            <a:chExt cx="7072211" cy="4259466"/>
          </a:xfrm>
        </p:grpSpPr>
        <p:sp>
          <p:nvSpPr>
            <p:cNvPr id="31" name="object 31"/>
            <p:cNvSpPr/>
            <p:nvPr/>
          </p:nvSpPr>
          <p:spPr>
            <a:xfrm>
              <a:off x="538256" y="4992141"/>
              <a:ext cx="6502400" cy="0"/>
            </a:xfrm>
            <a:custGeom>
              <a:avLst/>
              <a:gdLst/>
              <a:ahLst/>
              <a:cxnLst/>
              <a:rect l="l" t="t" r="r" b="b"/>
              <a:pathLst>
                <a:path w="6502400">
                  <a:moveTo>
                    <a:pt x="0" y="0"/>
                  </a:moveTo>
                  <a:lnTo>
                    <a:pt x="6502158" y="0"/>
                  </a:lnTo>
                </a:path>
              </a:pathLst>
            </a:custGeom>
            <a:ln w="29298">
              <a:solidFill>
                <a:srgbClr val="303C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35140" y="4977498"/>
              <a:ext cx="6664325" cy="29845"/>
            </a:xfrm>
            <a:custGeom>
              <a:avLst/>
              <a:gdLst/>
              <a:ahLst/>
              <a:cxnLst/>
              <a:rect l="l" t="t" r="r" b="b"/>
              <a:pathLst>
                <a:path w="6664325" h="29845">
                  <a:moveTo>
                    <a:pt x="29298" y="14643"/>
                  </a:moveTo>
                  <a:lnTo>
                    <a:pt x="25006" y="4292"/>
                  </a:lnTo>
                  <a:lnTo>
                    <a:pt x="14643" y="0"/>
                  </a:lnTo>
                  <a:lnTo>
                    <a:pt x="4292" y="4292"/>
                  </a:lnTo>
                  <a:lnTo>
                    <a:pt x="0" y="14643"/>
                  </a:lnTo>
                  <a:lnTo>
                    <a:pt x="4292" y="25006"/>
                  </a:lnTo>
                  <a:lnTo>
                    <a:pt x="14643" y="29298"/>
                  </a:lnTo>
                  <a:lnTo>
                    <a:pt x="25006" y="25006"/>
                  </a:lnTo>
                  <a:lnTo>
                    <a:pt x="29298" y="14643"/>
                  </a:lnTo>
                  <a:close/>
                </a:path>
                <a:path w="6664325" h="29845">
                  <a:moveTo>
                    <a:pt x="6664160" y="14643"/>
                  </a:moveTo>
                  <a:lnTo>
                    <a:pt x="6659867" y="4292"/>
                  </a:lnTo>
                  <a:lnTo>
                    <a:pt x="6649504" y="0"/>
                  </a:lnTo>
                  <a:lnTo>
                    <a:pt x="6639153" y="4292"/>
                  </a:lnTo>
                  <a:lnTo>
                    <a:pt x="6634861" y="14643"/>
                  </a:lnTo>
                  <a:lnTo>
                    <a:pt x="6639153" y="25006"/>
                  </a:lnTo>
                  <a:lnTo>
                    <a:pt x="6649504" y="29298"/>
                  </a:lnTo>
                  <a:lnTo>
                    <a:pt x="6659867" y="25006"/>
                  </a:lnTo>
                  <a:lnTo>
                    <a:pt x="6664160" y="14643"/>
                  </a:lnTo>
                  <a:close/>
                </a:path>
              </a:pathLst>
            </a:custGeom>
            <a:solidFill>
              <a:srgbClr val="303C42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3541129" y="3645009"/>
              <a:ext cx="0" cy="1068070"/>
            </a:xfrm>
            <a:custGeom>
              <a:avLst/>
              <a:gdLst/>
              <a:ahLst/>
              <a:cxnLst/>
              <a:rect l="l" t="t" r="r" b="b"/>
              <a:pathLst>
                <a:path h="1068070">
                  <a:moveTo>
                    <a:pt x="0" y="0"/>
                  </a:moveTo>
                  <a:lnTo>
                    <a:pt x="0" y="1067854"/>
                  </a:lnTo>
                </a:path>
              </a:pathLst>
            </a:custGeom>
            <a:ln w="29298">
              <a:solidFill>
                <a:srgbClr val="303C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526472" y="3544937"/>
              <a:ext cx="29845" cy="1225550"/>
            </a:xfrm>
            <a:custGeom>
              <a:avLst/>
              <a:gdLst/>
              <a:ahLst/>
              <a:cxnLst/>
              <a:rect l="l" t="t" r="r" b="b"/>
              <a:pathLst>
                <a:path w="29845" h="1225550">
                  <a:moveTo>
                    <a:pt x="29298" y="1210640"/>
                  </a:moveTo>
                  <a:lnTo>
                    <a:pt x="25006" y="1200289"/>
                  </a:lnTo>
                  <a:lnTo>
                    <a:pt x="14655" y="1195997"/>
                  </a:lnTo>
                  <a:lnTo>
                    <a:pt x="4292" y="1200289"/>
                  </a:lnTo>
                  <a:lnTo>
                    <a:pt x="0" y="1210640"/>
                  </a:lnTo>
                  <a:lnTo>
                    <a:pt x="4292" y="1221003"/>
                  </a:lnTo>
                  <a:lnTo>
                    <a:pt x="14655" y="1225296"/>
                  </a:lnTo>
                  <a:lnTo>
                    <a:pt x="25006" y="1221003"/>
                  </a:lnTo>
                  <a:lnTo>
                    <a:pt x="29298" y="1210640"/>
                  </a:lnTo>
                  <a:close/>
                </a:path>
                <a:path w="29845" h="1225550">
                  <a:moveTo>
                    <a:pt x="29298" y="14643"/>
                  </a:moveTo>
                  <a:lnTo>
                    <a:pt x="25006" y="4292"/>
                  </a:lnTo>
                  <a:lnTo>
                    <a:pt x="14655" y="0"/>
                  </a:lnTo>
                  <a:lnTo>
                    <a:pt x="4292" y="4292"/>
                  </a:lnTo>
                  <a:lnTo>
                    <a:pt x="0" y="14643"/>
                  </a:lnTo>
                  <a:lnTo>
                    <a:pt x="4292" y="25006"/>
                  </a:lnTo>
                  <a:lnTo>
                    <a:pt x="14655" y="29298"/>
                  </a:lnTo>
                  <a:lnTo>
                    <a:pt x="25006" y="25006"/>
                  </a:lnTo>
                  <a:lnTo>
                    <a:pt x="29298" y="14643"/>
                  </a:lnTo>
                  <a:close/>
                </a:path>
              </a:pathLst>
            </a:custGeom>
            <a:solidFill>
              <a:srgbClr val="303C42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0223" y="5318745"/>
              <a:ext cx="131597" cy="13158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631339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79791" y="0"/>
                  </a:move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90112" y="1219"/>
                  </a:lnTo>
                  <a:lnTo>
                    <a:pt x="79791" y="0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2631339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277260" y="161569"/>
                  </a:move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197758" y="1219"/>
                  </a:lnTo>
                  <a:lnTo>
                    <a:pt x="144011" y="1219"/>
                  </a:lnTo>
                  <a:lnTo>
                    <a:pt x="143859" y="1219"/>
                  </a:lnTo>
                  <a:lnTo>
                    <a:pt x="90112" y="1219"/>
                  </a:lnTo>
                  <a:lnTo>
                    <a:pt x="79791" y="0"/>
                  </a:ln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close/>
                </a:path>
              </a:pathLst>
            </a:custGeom>
            <a:ln w="34569">
              <a:solidFill>
                <a:srgbClr val="8182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0247" y="5318768"/>
              <a:ext cx="127634" cy="12763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324821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4" h="488314">
                  <a:moveTo>
                    <a:pt x="109880" y="238352"/>
                  </a:move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close/>
                </a:path>
                <a:path w="233044" h="488314">
                  <a:moveTo>
                    <a:pt x="177088" y="238352"/>
                  </a:move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close/>
                </a:path>
                <a:path w="233044" h="488314">
                  <a:moveTo>
                    <a:pt x="36096" y="0"/>
                  </a:move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232496" y="67741"/>
                  </a:lnTo>
                  <a:lnTo>
                    <a:pt x="232664" y="58038"/>
                  </a:lnTo>
                  <a:lnTo>
                    <a:pt x="212125" y="9996"/>
                  </a:lnTo>
                  <a:lnTo>
                    <a:pt x="182220" y="1815"/>
                  </a:lnTo>
                  <a:lnTo>
                    <a:pt x="58166" y="1815"/>
                  </a:lnTo>
                  <a:lnTo>
                    <a:pt x="36096" y="0"/>
                  </a:lnTo>
                  <a:close/>
                </a:path>
                <a:path w="233044" h="488314">
                  <a:moveTo>
                    <a:pt x="232496" y="67741"/>
                  </a:move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496" y="67741"/>
                  </a:lnTo>
                  <a:close/>
                </a:path>
                <a:path w="233044" h="488314">
                  <a:moveTo>
                    <a:pt x="190982" y="67741"/>
                  </a:moveTo>
                  <a:lnTo>
                    <a:pt x="41694" y="67741"/>
                  </a:lnTo>
                  <a:lnTo>
                    <a:pt x="42571" y="77431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104" y="77431"/>
                  </a:lnTo>
                  <a:lnTo>
                    <a:pt x="190982" y="67741"/>
                  </a:lnTo>
                  <a:close/>
                </a:path>
                <a:path w="233044" h="488314">
                  <a:moveTo>
                    <a:pt x="180617" y="1634"/>
                  </a:moveTo>
                  <a:lnTo>
                    <a:pt x="174498" y="1815"/>
                  </a:lnTo>
                  <a:lnTo>
                    <a:pt x="182220" y="1815"/>
                  </a:lnTo>
                  <a:lnTo>
                    <a:pt x="180617" y="1634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324821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4" h="488314">
                  <a:moveTo>
                    <a:pt x="225882" y="25081"/>
                  </a:moveTo>
                  <a:lnTo>
                    <a:pt x="212125" y="9996"/>
                  </a:lnTo>
                  <a:lnTo>
                    <a:pt x="195098" y="3271"/>
                  </a:lnTo>
                  <a:lnTo>
                    <a:pt x="180617" y="1634"/>
                  </a:lnTo>
                  <a:lnTo>
                    <a:pt x="174498" y="1815"/>
                  </a:lnTo>
                  <a:lnTo>
                    <a:pt x="143484" y="1815"/>
                  </a:lnTo>
                  <a:lnTo>
                    <a:pt x="89192" y="1815"/>
                  </a:lnTo>
                  <a:lnTo>
                    <a:pt x="58166" y="1815"/>
                  </a:lnTo>
                  <a:lnTo>
                    <a:pt x="36096" y="0"/>
                  </a:ln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42659" y="78396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017" y="78396"/>
                  </a:ln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664" y="58038"/>
                  </a:lnTo>
                  <a:lnTo>
                    <a:pt x="231604" y="44300"/>
                  </a:lnTo>
                  <a:lnTo>
                    <a:pt x="229273" y="33925"/>
                  </a:lnTo>
                  <a:lnTo>
                    <a:pt x="226941" y="27368"/>
                  </a:lnTo>
                  <a:lnTo>
                    <a:pt x="225882" y="25081"/>
                  </a:lnTo>
                  <a:close/>
                </a:path>
              </a:pathLst>
            </a:custGeom>
            <a:ln w="34569">
              <a:solidFill>
                <a:srgbClr val="8182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27507" y="5336030"/>
              <a:ext cx="97027" cy="9701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631339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79791" y="0"/>
                  </a:move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90112" y="1219"/>
                  </a:lnTo>
                  <a:lnTo>
                    <a:pt x="79791" y="0"/>
                  </a:lnTo>
                  <a:close/>
                </a:path>
              </a:pathLst>
            </a:custGeom>
            <a:solidFill>
              <a:srgbClr val="00A0D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97532" y="5336053"/>
              <a:ext cx="93065" cy="9306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324821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4" h="488314">
                  <a:moveTo>
                    <a:pt x="109880" y="238352"/>
                  </a:move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close/>
                </a:path>
                <a:path w="233044" h="488314">
                  <a:moveTo>
                    <a:pt x="177088" y="238352"/>
                  </a:move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close/>
                </a:path>
                <a:path w="233044" h="488314">
                  <a:moveTo>
                    <a:pt x="36096" y="0"/>
                  </a:move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232496" y="67741"/>
                  </a:lnTo>
                  <a:lnTo>
                    <a:pt x="232664" y="58038"/>
                  </a:lnTo>
                  <a:lnTo>
                    <a:pt x="212125" y="9996"/>
                  </a:lnTo>
                  <a:lnTo>
                    <a:pt x="182220" y="1815"/>
                  </a:lnTo>
                  <a:lnTo>
                    <a:pt x="58166" y="1815"/>
                  </a:lnTo>
                  <a:lnTo>
                    <a:pt x="36096" y="0"/>
                  </a:lnTo>
                  <a:close/>
                </a:path>
                <a:path w="233044" h="488314">
                  <a:moveTo>
                    <a:pt x="232496" y="67741"/>
                  </a:move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496" y="67741"/>
                  </a:lnTo>
                  <a:close/>
                </a:path>
                <a:path w="233044" h="488314">
                  <a:moveTo>
                    <a:pt x="190982" y="67741"/>
                  </a:moveTo>
                  <a:lnTo>
                    <a:pt x="41694" y="67741"/>
                  </a:lnTo>
                  <a:lnTo>
                    <a:pt x="42571" y="77431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104" y="77431"/>
                  </a:lnTo>
                  <a:lnTo>
                    <a:pt x="190982" y="67741"/>
                  </a:lnTo>
                  <a:close/>
                </a:path>
                <a:path w="233044" h="488314">
                  <a:moveTo>
                    <a:pt x="180617" y="1634"/>
                  </a:moveTo>
                  <a:lnTo>
                    <a:pt x="174498" y="1815"/>
                  </a:lnTo>
                  <a:lnTo>
                    <a:pt x="182220" y="1815"/>
                  </a:lnTo>
                  <a:lnTo>
                    <a:pt x="180617" y="1634"/>
                  </a:lnTo>
                  <a:close/>
                </a:path>
              </a:pathLst>
            </a:custGeom>
            <a:solidFill>
              <a:srgbClr val="96C93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3797" y="5318745"/>
              <a:ext cx="131597" cy="1315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464915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79791" y="0"/>
                  </a:move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90112" y="1219"/>
                  </a:lnTo>
                  <a:lnTo>
                    <a:pt x="79791" y="0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464915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277260" y="161569"/>
                  </a:move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197758" y="1219"/>
                  </a:lnTo>
                  <a:lnTo>
                    <a:pt x="144011" y="1219"/>
                  </a:lnTo>
                  <a:lnTo>
                    <a:pt x="143859" y="1219"/>
                  </a:lnTo>
                  <a:lnTo>
                    <a:pt x="90112" y="1219"/>
                  </a:lnTo>
                  <a:lnTo>
                    <a:pt x="79791" y="0"/>
                  </a:ln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close/>
                </a:path>
              </a:pathLst>
            </a:custGeom>
            <a:ln w="34569">
              <a:solidFill>
                <a:srgbClr val="8182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3822" y="5318768"/>
              <a:ext cx="127634" cy="12763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158395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5" h="488314">
                  <a:moveTo>
                    <a:pt x="109880" y="238352"/>
                  </a:move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close/>
                </a:path>
                <a:path w="233045" h="488314">
                  <a:moveTo>
                    <a:pt x="177088" y="238352"/>
                  </a:move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close/>
                </a:path>
                <a:path w="233045" h="488314">
                  <a:moveTo>
                    <a:pt x="36096" y="0"/>
                  </a:move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232496" y="67741"/>
                  </a:lnTo>
                  <a:lnTo>
                    <a:pt x="232664" y="58038"/>
                  </a:lnTo>
                  <a:lnTo>
                    <a:pt x="212125" y="9996"/>
                  </a:lnTo>
                  <a:lnTo>
                    <a:pt x="182220" y="1815"/>
                  </a:lnTo>
                  <a:lnTo>
                    <a:pt x="58166" y="1815"/>
                  </a:lnTo>
                  <a:lnTo>
                    <a:pt x="36096" y="0"/>
                  </a:lnTo>
                  <a:close/>
                </a:path>
                <a:path w="233045" h="488314">
                  <a:moveTo>
                    <a:pt x="232496" y="67741"/>
                  </a:move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496" y="67741"/>
                  </a:lnTo>
                  <a:close/>
                </a:path>
                <a:path w="233045" h="488314">
                  <a:moveTo>
                    <a:pt x="190982" y="67741"/>
                  </a:moveTo>
                  <a:lnTo>
                    <a:pt x="41694" y="67741"/>
                  </a:lnTo>
                  <a:lnTo>
                    <a:pt x="42571" y="77431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104" y="77431"/>
                  </a:lnTo>
                  <a:lnTo>
                    <a:pt x="190982" y="67741"/>
                  </a:lnTo>
                  <a:close/>
                </a:path>
                <a:path w="233045" h="488314">
                  <a:moveTo>
                    <a:pt x="180617" y="1634"/>
                  </a:moveTo>
                  <a:lnTo>
                    <a:pt x="174498" y="1815"/>
                  </a:lnTo>
                  <a:lnTo>
                    <a:pt x="182220" y="1815"/>
                  </a:lnTo>
                  <a:lnTo>
                    <a:pt x="180617" y="1634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158395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5" h="488314">
                  <a:moveTo>
                    <a:pt x="225882" y="25081"/>
                  </a:moveTo>
                  <a:lnTo>
                    <a:pt x="212125" y="9996"/>
                  </a:lnTo>
                  <a:lnTo>
                    <a:pt x="195098" y="3271"/>
                  </a:lnTo>
                  <a:lnTo>
                    <a:pt x="180617" y="1634"/>
                  </a:lnTo>
                  <a:lnTo>
                    <a:pt x="174498" y="1815"/>
                  </a:lnTo>
                  <a:lnTo>
                    <a:pt x="143484" y="1815"/>
                  </a:lnTo>
                  <a:lnTo>
                    <a:pt x="89192" y="1815"/>
                  </a:lnTo>
                  <a:lnTo>
                    <a:pt x="58166" y="1815"/>
                  </a:lnTo>
                  <a:lnTo>
                    <a:pt x="36096" y="0"/>
                  </a:ln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42659" y="78396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017" y="78396"/>
                  </a:ln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664" y="58038"/>
                  </a:lnTo>
                  <a:lnTo>
                    <a:pt x="231604" y="44300"/>
                  </a:lnTo>
                  <a:lnTo>
                    <a:pt x="229273" y="33925"/>
                  </a:lnTo>
                  <a:lnTo>
                    <a:pt x="226941" y="27368"/>
                  </a:lnTo>
                  <a:lnTo>
                    <a:pt x="225882" y="25081"/>
                  </a:lnTo>
                  <a:close/>
                </a:path>
              </a:pathLst>
            </a:custGeom>
            <a:ln w="34569">
              <a:solidFill>
                <a:srgbClr val="8182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1082" y="5336030"/>
              <a:ext cx="97027" cy="9701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464915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79791" y="0"/>
                  </a:move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90112" y="1219"/>
                  </a:lnTo>
                  <a:lnTo>
                    <a:pt x="79791" y="0"/>
                  </a:lnTo>
                  <a:close/>
                </a:path>
              </a:pathLst>
            </a:custGeom>
            <a:solidFill>
              <a:srgbClr val="00A0D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1107" y="5336053"/>
              <a:ext cx="93065" cy="9306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158395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5" h="488314">
                  <a:moveTo>
                    <a:pt x="109880" y="238352"/>
                  </a:move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close/>
                </a:path>
                <a:path w="233045" h="488314">
                  <a:moveTo>
                    <a:pt x="177088" y="238352"/>
                  </a:move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close/>
                </a:path>
                <a:path w="233045" h="488314">
                  <a:moveTo>
                    <a:pt x="36096" y="0"/>
                  </a:move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232496" y="67741"/>
                  </a:lnTo>
                  <a:lnTo>
                    <a:pt x="232664" y="58038"/>
                  </a:lnTo>
                  <a:lnTo>
                    <a:pt x="212125" y="9996"/>
                  </a:lnTo>
                  <a:lnTo>
                    <a:pt x="182220" y="1815"/>
                  </a:lnTo>
                  <a:lnTo>
                    <a:pt x="58166" y="1815"/>
                  </a:lnTo>
                  <a:lnTo>
                    <a:pt x="36096" y="0"/>
                  </a:lnTo>
                  <a:close/>
                </a:path>
                <a:path w="233045" h="488314">
                  <a:moveTo>
                    <a:pt x="232496" y="67741"/>
                  </a:move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496" y="67741"/>
                  </a:lnTo>
                  <a:close/>
                </a:path>
                <a:path w="233045" h="488314">
                  <a:moveTo>
                    <a:pt x="190982" y="67741"/>
                  </a:moveTo>
                  <a:lnTo>
                    <a:pt x="41694" y="67741"/>
                  </a:lnTo>
                  <a:lnTo>
                    <a:pt x="42571" y="77431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104" y="77431"/>
                  </a:lnTo>
                  <a:lnTo>
                    <a:pt x="190982" y="67741"/>
                  </a:lnTo>
                  <a:close/>
                </a:path>
                <a:path w="233045" h="488314">
                  <a:moveTo>
                    <a:pt x="180617" y="1634"/>
                  </a:moveTo>
                  <a:lnTo>
                    <a:pt x="174498" y="1815"/>
                  </a:lnTo>
                  <a:lnTo>
                    <a:pt x="182220" y="1815"/>
                  </a:lnTo>
                  <a:lnTo>
                    <a:pt x="180617" y="1634"/>
                  </a:lnTo>
                  <a:close/>
                </a:path>
              </a:pathLst>
            </a:custGeom>
            <a:solidFill>
              <a:srgbClr val="96C93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7373" y="5318745"/>
              <a:ext cx="131597" cy="13158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298490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79791" y="0"/>
                  </a:move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90112" y="1219"/>
                  </a:lnTo>
                  <a:lnTo>
                    <a:pt x="79791" y="0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298490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277260" y="161569"/>
                  </a:move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197758" y="1219"/>
                  </a:lnTo>
                  <a:lnTo>
                    <a:pt x="144011" y="1219"/>
                  </a:lnTo>
                  <a:lnTo>
                    <a:pt x="143859" y="1219"/>
                  </a:lnTo>
                  <a:lnTo>
                    <a:pt x="90112" y="1219"/>
                  </a:lnTo>
                  <a:lnTo>
                    <a:pt x="79791" y="0"/>
                  </a:ln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close/>
                </a:path>
              </a:pathLst>
            </a:custGeom>
            <a:ln w="34569">
              <a:solidFill>
                <a:srgbClr val="8182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47398" y="5318768"/>
              <a:ext cx="127634" cy="12763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991972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5" h="488314">
                  <a:moveTo>
                    <a:pt x="109880" y="238352"/>
                  </a:move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close/>
                </a:path>
                <a:path w="233045" h="488314">
                  <a:moveTo>
                    <a:pt x="177088" y="238352"/>
                  </a:move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close/>
                </a:path>
                <a:path w="233045" h="488314">
                  <a:moveTo>
                    <a:pt x="36096" y="0"/>
                  </a:move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232496" y="67741"/>
                  </a:lnTo>
                  <a:lnTo>
                    <a:pt x="232664" y="58038"/>
                  </a:lnTo>
                  <a:lnTo>
                    <a:pt x="212125" y="9996"/>
                  </a:lnTo>
                  <a:lnTo>
                    <a:pt x="182220" y="1815"/>
                  </a:lnTo>
                  <a:lnTo>
                    <a:pt x="58166" y="1815"/>
                  </a:lnTo>
                  <a:lnTo>
                    <a:pt x="36096" y="0"/>
                  </a:lnTo>
                  <a:close/>
                </a:path>
                <a:path w="233045" h="488314">
                  <a:moveTo>
                    <a:pt x="232496" y="67741"/>
                  </a:move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496" y="67741"/>
                  </a:lnTo>
                  <a:close/>
                </a:path>
                <a:path w="233045" h="488314">
                  <a:moveTo>
                    <a:pt x="190982" y="67741"/>
                  </a:moveTo>
                  <a:lnTo>
                    <a:pt x="41694" y="67741"/>
                  </a:lnTo>
                  <a:lnTo>
                    <a:pt x="42571" y="77431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104" y="77431"/>
                  </a:lnTo>
                  <a:lnTo>
                    <a:pt x="190982" y="67741"/>
                  </a:lnTo>
                  <a:close/>
                </a:path>
                <a:path w="233045" h="488314">
                  <a:moveTo>
                    <a:pt x="180617" y="1634"/>
                  </a:moveTo>
                  <a:lnTo>
                    <a:pt x="174498" y="1815"/>
                  </a:lnTo>
                  <a:lnTo>
                    <a:pt x="182220" y="1815"/>
                  </a:lnTo>
                  <a:lnTo>
                    <a:pt x="180617" y="1634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3991972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5" h="488314">
                  <a:moveTo>
                    <a:pt x="225882" y="25081"/>
                  </a:moveTo>
                  <a:lnTo>
                    <a:pt x="212125" y="9996"/>
                  </a:lnTo>
                  <a:lnTo>
                    <a:pt x="195098" y="3271"/>
                  </a:lnTo>
                  <a:lnTo>
                    <a:pt x="180617" y="1634"/>
                  </a:lnTo>
                  <a:lnTo>
                    <a:pt x="174498" y="1815"/>
                  </a:lnTo>
                  <a:lnTo>
                    <a:pt x="143484" y="1815"/>
                  </a:lnTo>
                  <a:lnTo>
                    <a:pt x="89192" y="1815"/>
                  </a:lnTo>
                  <a:lnTo>
                    <a:pt x="58166" y="1815"/>
                  </a:lnTo>
                  <a:lnTo>
                    <a:pt x="36096" y="0"/>
                  </a:ln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42659" y="78396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017" y="78396"/>
                  </a:ln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664" y="58038"/>
                  </a:lnTo>
                  <a:lnTo>
                    <a:pt x="231604" y="44300"/>
                  </a:lnTo>
                  <a:lnTo>
                    <a:pt x="229273" y="33925"/>
                  </a:lnTo>
                  <a:lnTo>
                    <a:pt x="226941" y="27368"/>
                  </a:lnTo>
                  <a:lnTo>
                    <a:pt x="225882" y="25081"/>
                  </a:lnTo>
                  <a:close/>
                </a:path>
              </a:pathLst>
            </a:custGeom>
            <a:ln w="34569">
              <a:solidFill>
                <a:srgbClr val="8182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4658" y="5336030"/>
              <a:ext cx="97027" cy="9701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298490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79791" y="0"/>
                  </a:move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90112" y="1219"/>
                  </a:lnTo>
                  <a:lnTo>
                    <a:pt x="79791" y="0"/>
                  </a:lnTo>
                  <a:close/>
                </a:path>
              </a:pathLst>
            </a:custGeom>
            <a:solidFill>
              <a:srgbClr val="00A0D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64683" y="5336053"/>
              <a:ext cx="93065" cy="9306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991972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5" h="488314">
                  <a:moveTo>
                    <a:pt x="109880" y="238352"/>
                  </a:move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close/>
                </a:path>
                <a:path w="233045" h="488314">
                  <a:moveTo>
                    <a:pt x="177088" y="238352"/>
                  </a:move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close/>
                </a:path>
                <a:path w="233045" h="488314">
                  <a:moveTo>
                    <a:pt x="36096" y="0"/>
                  </a:move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232496" y="67741"/>
                  </a:lnTo>
                  <a:lnTo>
                    <a:pt x="232664" y="58038"/>
                  </a:lnTo>
                  <a:lnTo>
                    <a:pt x="212125" y="9996"/>
                  </a:lnTo>
                  <a:lnTo>
                    <a:pt x="182220" y="1815"/>
                  </a:lnTo>
                  <a:lnTo>
                    <a:pt x="58166" y="1815"/>
                  </a:lnTo>
                  <a:lnTo>
                    <a:pt x="36096" y="0"/>
                  </a:lnTo>
                  <a:close/>
                </a:path>
                <a:path w="233045" h="488314">
                  <a:moveTo>
                    <a:pt x="232496" y="67741"/>
                  </a:move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496" y="67741"/>
                  </a:lnTo>
                  <a:close/>
                </a:path>
                <a:path w="233045" h="488314">
                  <a:moveTo>
                    <a:pt x="190982" y="67741"/>
                  </a:moveTo>
                  <a:lnTo>
                    <a:pt x="41694" y="67741"/>
                  </a:lnTo>
                  <a:lnTo>
                    <a:pt x="42571" y="77431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104" y="77431"/>
                  </a:lnTo>
                  <a:lnTo>
                    <a:pt x="190982" y="67741"/>
                  </a:lnTo>
                  <a:close/>
                </a:path>
                <a:path w="233045" h="488314">
                  <a:moveTo>
                    <a:pt x="180617" y="1634"/>
                  </a:moveTo>
                  <a:lnTo>
                    <a:pt x="174498" y="1815"/>
                  </a:lnTo>
                  <a:lnTo>
                    <a:pt x="182220" y="1815"/>
                  </a:lnTo>
                  <a:lnTo>
                    <a:pt x="180617" y="1634"/>
                  </a:lnTo>
                  <a:close/>
                </a:path>
              </a:pathLst>
            </a:custGeom>
            <a:solidFill>
              <a:srgbClr val="96C93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0948" y="5318745"/>
              <a:ext cx="131597" cy="13158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132066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79791" y="0"/>
                  </a:move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90112" y="1219"/>
                  </a:lnTo>
                  <a:lnTo>
                    <a:pt x="79791" y="0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5132066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277260" y="161569"/>
                  </a:move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197758" y="1219"/>
                  </a:lnTo>
                  <a:lnTo>
                    <a:pt x="144011" y="1219"/>
                  </a:lnTo>
                  <a:lnTo>
                    <a:pt x="143859" y="1219"/>
                  </a:lnTo>
                  <a:lnTo>
                    <a:pt x="90112" y="1219"/>
                  </a:lnTo>
                  <a:lnTo>
                    <a:pt x="79791" y="0"/>
                  </a:ln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close/>
                </a:path>
              </a:pathLst>
            </a:custGeom>
            <a:ln w="34569">
              <a:solidFill>
                <a:srgbClr val="8182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object 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80974" y="5318768"/>
              <a:ext cx="127634" cy="12763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825547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5" h="488314">
                  <a:moveTo>
                    <a:pt x="109880" y="238352"/>
                  </a:move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close/>
                </a:path>
                <a:path w="233045" h="488314">
                  <a:moveTo>
                    <a:pt x="177088" y="238352"/>
                  </a:move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close/>
                </a:path>
                <a:path w="233045" h="488314">
                  <a:moveTo>
                    <a:pt x="36096" y="0"/>
                  </a:move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232496" y="67741"/>
                  </a:lnTo>
                  <a:lnTo>
                    <a:pt x="232664" y="58038"/>
                  </a:lnTo>
                  <a:lnTo>
                    <a:pt x="212125" y="9996"/>
                  </a:lnTo>
                  <a:lnTo>
                    <a:pt x="182220" y="1815"/>
                  </a:lnTo>
                  <a:lnTo>
                    <a:pt x="58166" y="1815"/>
                  </a:lnTo>
                  <a:lnTo>
                    <a:pt x="36096" y="0"/>
                  </a:lnTo>
                  <a:close/>
                </a:path>
                <a:path w="233045" h="488314">
                  <a:moveTo>
                    <a:pt x="232496" y="67741"/>
                  </a:move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496" y="67741"/>
                  </a:lnTo>
                  <a:close/>
                </a:path>
                <a:path w="233045" h="488314">
                  <a:moveTo>
                    <a:pt x="190982" y="67741"/>
                  </a:moveTo>
                  <a:lnTo>
                    <a:pt x="41694" y="67741"/>
                  </a:lnTo>
                  <a:lnTo>
                    <a:pt x="42571" y="77431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104" y="77431"/>
                  </a:lnTo>
                  <a:lnTo>
                    <a:pt x="190982" y="67741"/>
                  </a:lnTo>
                  <a:close/>
                </a:path>
                <a:path w="233045" h="488314">
                  <a:moveTo>
                    <a:pt x="180617" y="1634"/>
                  </a:moveTo>
                  <a:lnTo>
                    <a:pt x="174498" y="1815"/>
                  </a:lnTo>
                  <a:lnTo>
                    <a:pt x="182220" y="1815"/>
                  </a:lnTo>
                  <a:lnTo>
                    <a:pt x="180617" y="1634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4825547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5" h="488314">
                  <a:moveTo>
                    <a:pt x="225882" y="25081"/>
                  </a:moveTo>
                  <a:lnTo>
                    <a:pt x="212125" y="9996"/>
                  </a:lnTo>
                  <a:lnTo>
                    <a:pt x="195098" y="3271"/>
                  </a:lnTo>
                  <a:lnTo>
                    <a:pt x="180617" y="1634"/>
                  </a:lnTo>
                  <a:lnTo>
                    <a:pt x="174498" y="1815"/>
                  </a:lnTo>
                  <a:lnTo>
                    <a:pt x="143484" y="1815"/>
                  </a:lnTo>
                  <a:lnTo>
                    <a:pt x="89192" y="1815"/>
                  </a:lnTo>
                  <a:lnTo>
                    <a:pt x="58166" y="1815"/>
                  </a:lnTo>
                  <a:lnTo>
                    <a:pt x="36096" y="0"/>
                  </a:ln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42659" y="78396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017" y="78396"/>
                  </a:ln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664" y="58038"/>
                  </a:lnTo>
                  <a:lnTo>
                    <a:pt x="231604" y="44300"/>
                  </a:lnTo>
                  <a:lnTo>
                    <a:pt x="229273" y="33925"/>
                  </a:lnTo>
                  <a:lnTo>
                    <a:pt x="226941" y="27368"/>
                  </a:lnTo>
                  <a:lnTo>
                    <a:pt x="225882" y="25081"/>
                  </a:lnTo>
                  <a:close/>
                </a:path>
              </a:pathLst>
            </a:custGeom>
            <a:ln w="34569">
              <a:solidFill>
                <a:srgbClr val="8182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" name="object 7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28233" y="5336030"/>
              <a:ext cx="97027" cy="97015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132066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79791" y="0"/>
                  </a:move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90112" y="1219"/>
                  </a:lnTo>
                  <a:lnTo>
                    <a:pt x="79791" y="0"/>
                  </a:lnTo>
                  <a:close/>
                </a:path>
              </a:pathLst>
            </a:custGeom>
            <a:solidFill>
              <a:srgbClr val="00A0D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98259" y="5336053"/>
              <a:ext cx="93065" cy="93065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825547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5" h="488314">
                  <a:moveTo>
                    <a:pt x="109880" y="238352"/>
                  </a:move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close/>
                </a:path>
                <a:path w="233045" h="488314">
                  <a:moveTo>
                    <a:pt x="177088" y="238352"/>
                  </a:move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close/>
                </a:path>
                <a:path w="233045" h="488314">
                  <a:moveTo>
                    <a:pt x="36096" y="0"/>
                  </a:move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232496" y="67741"/>
                  </a:lnTo>
                  <a:lnTo>
                    <a:pt x="232664" y="58038"/>
                  </a:lnTo>
                  <a:lnTo>
                    <a:pt x="212125" y="9996"/>
                  </a:lnTo>
                  <a:lnTo>
                    <a:pt x="182220" y="1815"/>
                  </a:lnTo>
                  <a:lnTo>
                    <a:pt x="58166" y="1815"/>
                  </a:lnTo>
                  <a:lnTo>
                    <a:pt x="36096" y="0"/>
                  </a:lnTo>
                  <a:close/>
                </a:path>
                <a:path w="233045" h="488314">
                  <a:moveTo>
                    <a:pt x="232496" y="67741"/>
                  </a:move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496" y="67741"/>
                  </a:lnTo>
                  <a:close/>
                </a:path>
                <a:path w="233045" h="488314">
                  <a:moveTo>
                    <a:pt x="190982" y="67741"/>
                  </a:moveTo>
                  <a:lnTo>
                    <a:pt x="41694" y="67741"/>
                  </a:lnTo>
                  <a:lnTo>
                    <a:pt x="42571" y="77431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104" y="77431"/>
                  </a:lnTo>
                  <a:lnTo>
                    <a:pt x="190982" y="67741"/>
                  </a:lnTo>
                  <a:close/>
                </a:path>
                <a:path w="233045" h="488314">
                  <a:moveTo>
                    <a:pt x="180617" y="1634"/>
                  </a:moveTo>
                  <a:lnTo>
                    <a:pt x="174498" y="1815"/>
                  </a:lnTo>
                  <a:lnTo>
                    <a:pt x="182220" y="1815"/>
                  </a:lnTo>
                  <a:lnTo>
                    <a:pt x="180617" y="1634"/>
                  </a:lnTo>
                  <a:close/>
                </a:path>
              </a:pathLst>
            </a:custGeom>
            <a:solidFill>
              <a:srgbClr val="96C93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5" name="object 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44524" y="5318745"/>
              <a:ext cx="131597" cy="13158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965642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79791" y="0"/>
                  </a:move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90112" y="1219"/>
                  </a:lnTo>
                  <a:lnTo>
                    <a:pt x="79791" y="0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965642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277260" y="161569"/>
                  </a:move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197758" y="1219"/>
                  </a:lnTo>
                  <a:lnTo>
                    <a:pt x="144011" y="1219"/>
                  </a:lnTo>
                  <a:lnTo>
                    <a:pt x="143859" y="1219"/>
                  </a:lnTo>
                  <a:lnTo>
                    <a:pt x="90112" y="1219"/>
                  </a:lnTo>
                  <a:lnTo>
                    <a:pt x="79791" y="0"/>
                  </a:ln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close/>
                </a:path>
              </a:pathLst>
            </a:custGeom>
            <a:ln w="34569">
              <a:solidFill>
                <a:srgbClr val="8182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8" name="object 7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4549" y="5318768"/>
              <a:ext cx="127634" cy="127634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659122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5" h="488314">
                  <a:moveTo>
                    <a:pt x="109880" y="238352"/>
                  </a:move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close/>
                </a:path>
                <a:path w="233045" h="488314">
                  <a:moveTo>
                    <a:pt x="177088" y="238352"/>
                  </a:move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close/>
                </a:path>
                <a:path w="233045" h="488314">
                  <a:moveTo>
                    <a:pt x="36096" y="0"/>
                  </a:move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232496" y="67741"/>
                  </a:lnTo>
                  <a:lnTo>
                    <a:pt x="232664" y="58038"/>
                  </a:lnTo>
                  <a:lnTo>
                    <a:pt x="212125" y="9996"/>
                  </a:lnTo>
                  <a:lnTo>
                    <a:pt x="182220" y="1815"/>
                  </a:lnTo>
                  <a:lnTo>
                    <a:pt x="58166" y="1815"/>
                  </a:lnTo>
                  <a:lnTo>
                    <a:pt x="36096" y="0"/>
                  </a:lnTo>
                  <a:close/>
                </a:path>
                <a:path w="233045" h="488314">
                  <a:moveTo>
                    <a:pt x="232496" y="67741"/>
                  </a:move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496" y="67741"/>
                  </a:lnTo>
                  <a:close/>
                </a:path>
                <a:path w="233045" h="488314">
                  <a:moveTo>
                    <a:pt x="190982" y="67741"/>
                  </a:moveTo>
                  <a:lnTo>
                    <a:pt x="41694" y="67741"/>
                  </a:lnTo>
                  <a:lnTo>
                    <a:pt x="42571" y="77431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104" y="77431"/>
                  </a:lnTo>
                  <a:lnTo>
                    <a:pt x="190982" y="67741"/>
                  </a:lnTo>
                  <a:close/>
                </a:path>
                <a:path w="233045" h="488314">
                  <a:moveTo>
                    <a:pt x="180617" y="1634"/>
                  </a:moveTo>
                  <a:lnTo>
                    <a:pt x="174498" y="1815"/>
                  </a:lnTo>
                  <a:lnTo>
                    <a:pt x="182220" y="1815"/>
                  </a:lnTo>
                  <a:lnTo>
                    <a:pt x="180617" y="1634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659122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5" h="488314">
                  <a:moveTo>
                    <a:pt x="225882" y="25081"/>
                  </a:moveTo>
                  <a:lnTo>
                    <a:pt x="212125" y="9996"/>
                  </a:lnTo>
                  <a:lnTo>
                    <a:pt x="195098" y="3271"/>
                  </a:lnTo>
                  <a:lnTo>
                    <a:pt x="180617" y="1634"/>
                  </a:lnTo>
                  <a:lnTo>
                    <a:pt x="174498" y="1815"/>
                  </a:lnTo>
                  <a:lnTo>
                    <a:pt x="143484" y="1815"/>
                  </a:lnTo>
                  <a:lnTo>
                    <a:pt x="89192" y="1815"/>
                  </a:lnTo>
                  <a:lnTo>
                    <a:pt x="58166" y="1815"/>
                  </a:lnTo>
                  <a:lnTo>
                    <a:pt x="36096" y="0"/>
                  </a:ln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42659" y="78396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017" y="78396"/>
                  </a:ln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664" y="58038"/>
                  </a:lnTo>
                  <a:lnTo>
                    <a:pt x="231604" y="44300"/>
                  </a:lnTo>
                  <a:lnTo>
                    <a:pt x="229273" y="33925"/>
                  </a:lnTo>
                  <a:lnTo>
                    <a:pt x="226941" y="27368"/>
                  </a:lnTo>
                  <a:lnTo>
                    <a:pt x="225882" y="25081"/>
                  </a:lnTo>
                  <a:close/>
                </a:path>
              </a:pathLst>
            </a:custGeom>
            <a:ln w="34569">
              <a:solidFill>
                <a:srgbClr val="8182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1" name="object 8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1808" y="5336030"/>
              <a:ext cx="97027" cy="9701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965642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79791" y="0"/>
                  </a:move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90112" y="1219"/>
                  </a:lnTo>
                  <a:lnTo>
                    <a:pt x="79791" y="0"/>
                  </a:lnTo>
                  <a:close/>
                </a:path>
              </a:pathLst>
            </a:custGeom>
            <a:solidFill>
              <a:srgbClr val="00A0D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31833" y="5336053"/>
              <a:ext cx="93065" cy="9306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659122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5" h="488314">
                  <a:moveTo>
                    <a:pt x="109880" y="238352"/>
                  </a:move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close/>
                </a:path>
                <a:path w="233045" h="488314">
                  <a:moveTo>
                    <a:pt x="177088" y="238352"/>
                  </a:move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close/>
                </a:path>
                <a:path w="233045" h="488314">
                  <a:moveTo>
                    <a:pt x="36096" y="0"/>
                  </a:move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232496" y="67741"/>
                  </a:lnTo>
                  <a:lnTo>
                    <a:pt x="232664" y="58038"/>
                  </a:lnTo>
                  <a:lnTo>
                    <a:pt x="212125" y="9996"/>
                  </a:lnTo>
                  <a:lnTo>
                    <a:pt x="182220" y="1815"/>
                  </a:lnTo>
                  <a:lnTo>
                    <a:pt x="58166" y="1815"/>
                  </a:lnTo>
                  <a:lnTo>
                    <a:pt x="36096" y="0"/>
                  </a:lnTo>
                  <a:close/>
                </a:path>
                <a:path w="233045" h="488314">
                  <a:moveTo>
                    <a:pt x="232496" y="67741"/>
                  </a:move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496" y="67741"/>
                  </a:lnTo>
                  <a:close/>
                </a:path>
                <a:path w="233045" h="488314">
                  <a:moveTo>
                    <a:pt x="190982" y="67741"/>
                  </a:moveTo>
                  <a:lnTo>
                    <a:pt x="41694" y="67741"/>
                  </a:lnTo>
                  <a:lnTo>
                    <a:pt x="42571" y="77431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104" y="77431"/>
                  </a:lnTo>
                  <a:lnTo>
                    <a:pt x="190982" y="67741"/>
                  </a:lnTo>
                  <a:close/>
                </a:path>
                <a:path w="233045" h="488314">
                  <a:moveTo>
                    <a:pt x="180617" y="1634"/>
                  </a:moveTo>
                  <a:lnTo>
                    <a:pt x="174498" y="1815"/>
                  </a:lnTo>
                  <a:lnTo>
                    <a:pt x="182220" y="1815"/>
                  </a:lnTo>
                  <a:lnTo>
                    <a:pt x="180617" y="1634"/>
                  </a:lnTo>
                  <a:close/>
                </a:path>
              </a:pathLst>
            </a:custGeom>
            <a:solidFill>
              <a:srgbClr val="96C93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78100" y="5318745"/>
              <a:ext cx="131597" cy="1315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799216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79791" y="0"/>
                  </a:move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90112" y="1219"/>
                  </a:lnTo>
                  <a:lnTo>
                    <a:pt x="79791" y="0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6799216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277260" y="161569"/>
                  </a:move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197758" y="1219"/>
                  </a:lnTo>
                  <a:lnTo>
                    <a:pt x="144011" y="1219"/>
                  </a:lnTo>
                  <a:lnTo>
                    <a:pt x="143859" y="1219"/>
                  </a:lnTo>
                  <a:lnTo>
                    <a:pt x="90112" y="1219"/>
                  </a:lnTo>
                  <a:lnTo>
                    <a:pt x="79791" y="0"/>
                  </a:ln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close/>
                </a:path>
              </a:pathLst>
            </a:custGeom>
            <a:ln w="34569">
              <a:solidFill>
                <a:srgbClr val="8182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8" name="object 8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48124" y="5318768"/>
              <a:ext cx="127634" cy="12763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6492698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5" h="488314">
                  <a:moveTo>
                    <a:pt x="109880" y="238352"/>
                  </a:move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close/>
                </a:path>
                <a:path w="233045" h="488314">
                  <a:moveTo>
                    <a:pt x="177088" y="238352"/>
                  </a:move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close/>
                </a:path>
                <a:path w="233045" h="488314">
                  <a:moveTo>
                    <a:pt x="36096" y="0"/>
                  </a:move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232496" y="67741"/>
                  </a:lnTo>
                  <a:lnTo>
                    <a:pt x="232664" y="58038"/>
                  </a:lnTo>
                  <a:lnTo>
                    <a:pt x="212125" y="9996"/>
                  </a:lnTo>
                  <a:lnTo>
                    <a:pt x="182220" y="1815"/>
                  </a:lnTo>
                  <a:lnTo>
                    <a:pt x="58166" y="1815"/>
                  </a:lnTo>
                  <a:lnTo>
                    <a:pt x="36096" y="0"/>
                  </a:lnTo>
                  <a:close/>
                </a:path>
                <a:path w="233045" h="488314">
                  <a:moveTo>
                    <a:pt x="232496" y="67741"/>
                  </a:move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496" y="67741"/>
                  </a:lnTo>
                  <a:close/>
                </a:path>
                <a:path w="233045" h="488314">
                  <a:moveTo>
                    <a:pt x="190982" y="67741"/>
                  </a:moveTo>
                  <a:lnTo>
                    <a:pt x="41694" y="67741"/>
                  </a:lnTo>
                  <a:lnTo>
                    <a:pt x="42571" y="77431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104" y="77431"/>
                  </a:lnTo>
                  <a:lnTo>
                    <a:pt x="190982" y="67741"/>
                  </a:lnTo>
                  <a:close/>
                </a:path>
                <a:path w="233045" h="488314">
                  <a:moveTo>
                    <a:pt x="180617" y="1634"/>
                  </a:moveTo>
                  <a:lnTo>
                    <a:pt x="174498" y="1815"/>
                  </a:lnTo>
                  <a:lnTo>
                    <a:pt x="182220" y="1815"/>
                  </a:lnTo>
                  <a:lnTo>
                    <a:pt x="180617" y="1634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6492698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5" h="488314">
                  <a:moveTo>
                    <a:pt x="225882" y="25081"/>
                  </a:moveTo>
                  <a:lnTo>
                    <a:pt x="212125" y="9996"/>
                  </a:lnTo>
                  <a:lnTo>
                    <a:pt x="195098" y="3271"/>
                  </a:lnTo>
                  <a:lnTo>
                    <a:pt x="180617" y="1634"/>
                  </a:lnTo>
                  <a:lnTo>
                    <a:pt x="174498" y="1815"/>
                  </a:lnTo>
                  <a:lnTo>
                    <a:pt x="143484" y="1815"/>
                  </a:lnTo>
                  <a:lnTo>
                    <a:pt x="89192" y="1815"/>
                  </a:lnTo>
                  <a:lnTo>
                    <a:pt x="58166" y="1815"/>
                  </a:lnTo>
                  <a:lnTo>
                    <a:pt x="36096" y="0"/>
                  </a:ln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42659" y="78396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017" y="78396"/>
                  </a:ln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664" y="58038"/>
                  </a:lnTo>
                  <a:lnTo>
                    <a:pt x="231604" y="44300"/>
                  </a:lnTo>
                  <a:lnTo>
                    <a:pt x="229273" y="33925"/>
                  </a:lnTo>
                  <a:lnTo>
                    <a:pt x="226941" y="27368"/>
                  </a:lnTo>
                  <a:lnTo>
                    <a:pt x="225882" y="25081"/>
                  </a:lnTo>
                  <a:close/>
                </a:path>
              </a:pathLst>
            </a:custGeom>
            <a:ln w="34569">
              <a:solidFill>
                <a:srgbClr val="8182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1" name="object 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95385" y="5336030"/>
              <a:ext cx="97028" cy="97015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799216" y="5447993"/>
              <a:ext cx="282575" cy="483870"/>
            </a:xfrm>
            <a:custGeom>
              <a:avLst/>
              <a:gdLst/>
              <a:ahLst/>
              <a:cxnLst/>
              <a:rect l="l" t="t" r="r" b="b"/>
              <a:pathLst>
                <a:path w="282575" h="483870">
                  <a:moveTo>
                    <a:pt x="79791" y="0"/>
                  </a:moveTo>
                  <a:lnTo>
                    <a:pt x="73261" y="1559"/>
                  </a:lnTo>
                  <a:lnTo>
                    <a:pt x="67743" y="7666"/>
                  </a:lnTo>
                  <a:lnTo>
                    <a:pt x="60458" y="20091"/>
                  </a:lnTo>
                  <a:lnTo>
                    <a:pt x="10610" y="161569"/>
                  </a:lnTo>
                  <a:lnTo>
                    <a:pt x="2337" y="181195"/>
                  </a:lnTo>
                  <a:lnTo>
                    <a:pt x="0" y="192229"/>
                  </a:lnTo>
                  <a:lnTo>
                    <a:pt x="3977" y="198711"/>
                  </a:lnTo>
                  <a:lnTo>
                    <a:pt x="14649" y="204686"/>
                  </a:lnTo>
                  <a:lnTo>
                    <a:pt x="29598" y="213675"/>
                  </a:lnTo>
                  <a:lnTo>
                    <a:pt x="38231" y="215970"/>
                  </a:lnTo>
                  <a:lnTo>
                    <a:pt x="43833" y="210940"/>
                  </a:lnTo>
                  <a:lnTo>
                    <a:pt x="49688" y="197955"/>
                  </a:lnTo>
                  <a:lnTo>
                    <a:pt x="91459" y="84760"/>
                  </a:lnTo>
                  <a:lnTo>
                    <a:pt x="33508" y="292278"/>
                  </a:lnTo>
                  <a:lnTo>
                    <a:pt x="88639" y="293471"/>
                  </a:lnTo>
                  <a:lnTo>
                    <a:pt x="88614" y="293624"/>
                  </a:lnTo>
                  <a:lnTo>
                    <a:pt x="95497" y="293624"/>
                  </a:lnTo>
                  <a:lnTo>
                    <a:pt x="95497" y="463410"/>
                  </a:lnTo>
                  <a:lnTo>
                    <a:pt x="97086" y="471277"/>
                  </a:lnTo>
                  <a:lnTo>
                    <a:pt x="101420" y="477699"/>
                  </a:lnTo>
                  <a:lnTo>
                    <a:pt x="107847" y="482029"/>
                  </a:lnTo>
                  <a:lnTo>
                    <a:pt x="115716" y="483616"/>
                  </a:lnTo>
                  <a:lnTo>
                    <a:pt x="123582" y="482029"/>
                  </a:lnTo>
                  <a:lnTo>
                    <a:pt x="130005" y="477699"/>
                  </a:lnTo>
                  <a:lnTo>
                    <a:pt x="134334" y="471277"/>
                  </a:lnTo>
                  <a:lnTo>
                    <a:pt x="135921" y="463410"/>
                  </a:lnTo>
                  <a:lnTo>
                    <a:pt x="135921" y="293624"/>
                  </a:lnTo>
                  <a:lnTo>
                    <a:pt x="152101" y="293624"/>
                  </a:lnTo>
                  <a:lnTo>
                    <a:pt x="152101" y="463410"/>
                  </a:lnTo>
                  <a:lnTo>
                    <a:pt x="153688" y="471277"/>
                  </a:lnTo>
                  <a:lnTo>
                    <a:pt x="158018" y="477699"/>
                  </a:lnTo>
                  <a:lnTo>
                    <a:pt x="164440" y="482029"/>
                  </a:lnTo>
                  <a:lnTo>
                    <a:pt x="172307" y="483616"/>
                  </a:lnTo>
                  <a:lnTo>
                    <a:pt x="180175" y="482029"/>
                  </a:lnTo>
                  <a:lnTo>
                    <a:pt x="186602" y="477699"/>
                  </a:lnTo>
                  <a:lnTo>
                    <a:pt x="190936" y="471277"/>
                  </a:lnTo>
                  <a:lnTo>
                    <a:pt x="192525" y="463410"/>
                  </a:lnTo>
                  <a:lnTo>
                    <a:pt x="192525" y="293624"/>
                  </a:lnTo>
                  <a:lnTo>
                    <a:pt x="199256" y="293624"/>
                  </a:lnTo>
                  <a:lnTo>
                    <a:pt x="199218" y="293471"/>
                  </a:lnTo>
                  <a:lnTo>
                    <a:pt x="254349" y="292278"/>
                  </a:lnTo>
                  <a:lnTo>
                    <a:pt x="196411" y="84760"/>
                  </a:lnTo>
                  <a:lnTo>
                    <a:pt x="238182" y="197955"/>
                  </a:lnTo>
                  <a:lnTo>
                    <a:pt x="247637" y="208667"/>
                  </a:lnTo>
                  <a:lnTo>
                    <a:pt x="259240" y="209907"/>
                  </a:lnTo>
                  <a:lnTo>
                    <a:pt x="269073" y="206854"/>
                  </a:lnTo>
                  <a:lnTo>
                    <a:pt x="273221" y="204686"/>
                  </a:lnTo>
                  <a:lnTo>
                    <a:pt x="281808" y="193973"/>
                  </a:lnTo>
                  <a:lnTo>
                    <a:pt x="282313" y="179594"/>
                  </a:lnTo>
                  <a:lnTo>
                    <a:pt x="279281" y="166981"/>
                  </a:lnTo>
                  <a:lnTo>
                    <a:pt x="277260" y="161569"/>
                  </a:lnTo>
                  <a:lnTo>
                    <a:pt x="227399" y="20091"/>
                  </a:lnTo>
                  <a:lnTo>
                    <a:pt x="217656" y="8045"/>
                  </a:lnTo>
                  <a:lnTo>
                    <a:pt x="208035" y="2568"/>
                  </a:lnTo>
                  <a:lnTo>
                    <a:pt x="200685" y="1135"/>
                  </a:lnTo>
                  <a:lnTo>
                    <a:pt x="90112" y="1219"/>
                  </a:lnTo>
                  <a:lnTo>
                    <a:pt x="79791" y="0"/>
                  </a:lnTo>
                  <a:close/>
                </a:path>
              </a:pathLst>
            </a:custGeom>
            <a:solidFill>
              <a:srgbClr val="00A0D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3" name="object 9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65409" y="5336053"/>
              <a:ext cx="93065" cy="93065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6492698" y="5443784"/>
              <a:ext cx="233045" cy="488315"/>
            </a:xfrm>
            <a:custGeom>
              <a:avLst/>
              <a:gdLst/>
              <a:ahLst/>
              <a:cxnLst/>
              <a:rect l="l" t="t" r="r" b="b"/>
              <a:pathLst>
                <a:path w="233045" h="488314">
                  <a:moveTo>
                    <a:pt x="109880" y="238352"/>
                  </a:moveTo>
                  <a:lnTo>
                    <a:pt x="55587" y="238352"/>
                  </a:lnTo>
                  <a:lnTo>
                    <a:pt x="55587" y="460679"/>
                  </a:lnTo>
                  <a:lnTo>
                    <a:pt x="57721" y="471249"/>
                  </a:lnTo>
                  <a:lnTo>
                    <a:pt x="63538" y="479879"/>
                  </a:lnTo>
                  <a:lnTo>
                    <a:pt x="72164" y="485698"/>
                  </a:lnTo>
                  <a:lnTo>
                    <a:pt x="82727" y="487831"/>
                  </a:lnTo>
                  <a:lnTo>
                    <a:pt x="93292" y="485698"/>
                  </a:lnTo>
                  <a:lnTo>
                    <a:pt x="101923" y="479879"/>
                  </a:lnTo>
                  <a:lnTo>
                    <a:pt x="107745" y="471249"/>
                  </a:lnTo>
                  <a:lnTo>
                    <a:pt x="109880" y="460679"/>
                  </a:lnTo>
                  <a:lnTo>
                    <a:pt x="109880" y="238352"/>
                  </a:lnTo>
                  <a:close/>
                </a:path>
                <a:path w="233045" h="488314">
                  <a:moveTo>
                    <a:pt x="177088" y="238352"/>
                  </a:moveTo>
                  <a:lnTo>
                    <a:pt x="122796" y="238352"/>
                  </a:lnTo>
                  <a:lnTo>
                    <a:pt x="122796" y="460679"/>
                  </a:lnTo>
                  <a:lnTo>
                    <a:pt x="124929" y="471249"/>
                  </a:lnTo>
                  <a:lnTo>
                    <a:pt x="130746" y="479879"/>
                  </a:lnTo>
                  <a:lnTo>
                    <a:pt x="139373" y="485698"/>
                  </a:lnTo>
                  <a:lnTo>
                    <a:pt x="149936" y="487831"/>
                  </a:lnTo>
                  <a:lnTo>
                    <a:pt x="160506" y="485698"/>
                  </a:lnTo>
                  <a:lnTo>
                    <a:pt x="169137" y="479879"/>
                  </a:lnTo>
                  <a:lnTo>
                    <a:pt x="174955" y="471249"/>
                  </a:lnTo>
                  <a:lnTo>
                    <a:pt x="177088" y="460679"/>
                  </a:lnTo>
                  <a:lnTo>
                    <a:pt x="177088" y="238352"/>
                  </a:lnTo>
                  <a:close/>
                </a:path>
                <a:path w="233045" h="488314">
                  <a:moveTo>
                    <a:pt x="36096" y="0"/>
                  </a:moveTo>
                  <a:lnTo>
                    <a:pt x="6794" y="25081"/>
                  </a:lnTo>
                  <a:lnTo>
                    <a:pt x="0" y="58038"/>
                  </a:lnTo>
                  <a:lnTo>
                    <a:pt x="2908" y="226719"/>
                  </a:lnTo>
                  <a:lnTo>
                    <a:pt x="6794" y="242239"/>
                  </a:lnTo>
                  <a:lnTo>
                    <a:pt x="19392" y="243204"/>
                  </a:lnTo>
                  <a:lnTo>
                    <a:pt x="31991" y="248055"/>
                  </a:lnTo>
                  <a:lnTo>
                    <a:pt x="35877" y="234479"/>
                  </a:lnTo>
                  <a:lnTo>
                    <a:pt x="35877" y="77431"/>
                  </a:lnTo>
                  <a:lnTo>
                    <a:pt x="41694" y="67741"/>
                  </a:lnTo>
                  <a:lnTo>
                    <a:pt x="232496" y="67741"/>
                  </a:lnTo>
                  <a:lnTo>
                    <a:pt x="232664" y="58038"/>
                  </a:lnTo>
                  <a:lnTo>
                    <a:pt x="212125" y="9996"/>
                  </a:lnTo>
                  <a:lnTo>
                    <a:pt x="182220" y="1815"/>
                  </a:lnTo>
                  <a:lnTo>
                    <a:pt x="58166" y="1815"/>
                  </a:lnTo>
                  <a:lnTo>
                    <a:pt x="36096" y="0"/>
                  </a:lnTo>
                  <a:close/>
                </a:path>
                <a:path w="233045" h="488314">
                  <a:moveTo>
                    <a:pt x="232496" y="67741"/>
                  </a:moveTo>
                  <a:lnTo>
                    <a:pt x="190982" y="67741"/>
                  </a:lnTo>
                  <a:lnTo>
                    <a:pt x="196799" y="77431"/>
                  </a:lnTo>
                  <a:lnTo>
                    <a:pt x="196799" y="234479"/>
                  </a:lnTo>
                  <a:lnTo>
                    <a:pt x="200672" y="248055"/>
                  </a:lnTo>
                  <a:lnTo>
                    <a:pt x="213283" y="243204"/>
                  </a:lnTo>
                  <a:lnTo>
                    <a:pt x="225882" y="242239"/>
                  </a:lnTo>
                  <a:lnTo>
                    <a:pt x="229755" y="226719"/>
                  </a:lnTo>
                  <a:lnTo>
                    <a:pt x="232496" y="67741"/>
                  </a:lnTo>
                  <a:close/>
                </a:path>
                <a:path w="233045" h="488314">
                  <a:moveTo>
                    <a:pt x="190982" y="67741"/>
                  </a:moveTo>
                  <a:lnTo>
                    <a:pt x="41694" y="67741"/>
                  </a:lnTo>
                  <a:lnTo>
                    <a:pt x="42571" y="77431"/>
                  </a:lnTo>
                  <a:lnTo>
                    <a:pt x="42659" y="225754"/>
                  </a:lnTo>
                  <a:lnTo>
                    <a:pt x="44602" y="237387"/>
                  </a:lnTo>
                  <a:lnTo>
                    <a:pt x="53327" y="238352"/>
                  </a:lnTo>
                  <a:lnTo>
                    <a:pt x="179349" y="238352"/>
                  </a:lnTo>
                  <a:lnTo>
                    <a:pt x="188074" y="237387"/>
                  </a:lnTo>
                  <a:lnTo>
                    <a:pt x="190017" y="225754"/>
                  </a:lnTo>
                  <a:lnTo>
                    <a:pt x="190104" y="77431"/>
                  </a:lnTo>
                  <a:lnTo>
                    <a:pt x="190982" y="67741"/>
                  </a:lnTo>
                  <a:close/>
                </a:path>
                <a:path w="233045" h="488314">
                  <a:moveTo>
                    <a:pt x="180617" y="1634"/>
                  </a:moveTo>
                  <a:lnTo>
                    <a:pt x="174498" y="1815"/>
                  </a:lnTo>
                  <a:lnTo>
                    <a:pt x="182220" y="1815"/>
                  </a:lnTo>
                  <a:lnTo>
                    <a:pt x="180617" y="1634"/>
                  </a:lnTo>
                  <a:close/>
                </a:path>
              </a:pathLst>
            </a:custGeom>
            <a:solidFill>
              <a:srgbClr val="96C93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5" name="object 9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0117" y="3925365"/>
              <a:ext cx="239877" cy="23986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023239" y="3930936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809" y="0"/>
                  </a:moveTo>
                  <a:lnTo>
                    <a:pt x="16373" y="2108"/>
                  </a:lnTo>
                  <a:lnTo>
                    <a:pt x="7851" y="7858"/>
                  </a:lnTo>
                  <a:lnTo>
                    <a:pt x="2106" y="16384"/>
                  </a:lnTo>
                  <a:lnTo>
                    <a:pt x="0" y="26822"/>
                  </a:lnTo>
                  <a:lnTo>
                    <a:pt x="2106" y="37260"/>
                  </a:lnTo>
                  <a:lnTo>
                    <a:pt x="7851" y="45786"/>
                  </a:lnTo>
                  <a:lnTo>
                    <a:pt x="16373" y="51536"/>
                  </a:lnTo>
                  <a:lnTo>
                    <a:pt x="26809" y="53644"/>
                  </a:lnTo>
                  <a:lnTo>
                    <a:pt x="37253" y="51536"/>
                  </a:lnTo>
                  <a:lnTo>
                    <a:pt x="45778" y="45786"/>
                  </a:lnTo>
                  <a:lnTo>
                    <a:pt x="51525" y="37260"/>
                  </a:lnTo>
                  <a:lnTo>
                    <a:pt x="53632" y="26822"/>
                  </a:lnTo>
                  <a:lnTo>
                    <a:pt x="51525" y="16384"/>
                  </a:lnTo>
                  <a:lnTo>
                    <a:pt x="45778" y="7858"/>
                  </a:lnTo>
                  <a:lnTo>
                    <a:pt x="37253" y="2108"/>
                  </a:lnTo>
                  <a:lnTo>
                    <a:pt x="26809" y="0"/>
                  </a:lnTo>
                  <a:close/>
                </a:path>
              </a:pathLst>
            </a:custGeom>
            <a:solidFill>
              <a:srgbClr val="79858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4030830" y="3866250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5">
                  <a:moveTo>
                    <a:pt x="38442" y="0"/>
                  </a:moveTo>
                  <a:lnTo>
                    <a:pt x="0" y="0"/>
                  </a:lnTo>
                </a:path>
              </a:pathLst>
            </a:custGeom>
            <a:solidFill>
              <a:srgbClr val="632466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4009171" y="3844592"/>
              <a:ext cx="81915" cy="43815"/>
            </a:xfrm>
            <a:custGeom>
              <a:avLst/>
              <a:gdLst/>
              <a:ahLst/>
              <a:cxnLst/>
              <a:rect l="l" t="t" r="r" b="b"/>
              <a:pathLst>
                <a:path w="81914" h="43814">
                  <a:moveTo>
                    <a:pt x="60109" y="0"/>
                  </a:moveTo>
                  <a:lnTo>
                    <a:pt x="21653" y="0"/>
                  </a:lnTo>
                  <a:lnTo>
                    <a:pt x="13228" y="1702"/>
                  </a:lnTo>
                  <a:lnTo>
                    <a:pt x="6345" y="6345"/>
                  </a:lnTo>
                  <a:lnTo>
                    <a:pt x="1702" y="13228"/>
                  </a:lnTo>
                  <a:lnTo>
                    <a:pt x="0" y="21653"/>
                  </a:lnTo>
                  <a:lnTo>
                    <a:pt x="1702" y="30085"/>
                  </a:lnTo>
                  <a:lnTo>
                    <a:pt x="6345" y="36972"/>
                  </a:lnTo>
                  <a:lnTo>
                    <a:pt x="13228" y="41616"/>
                  </a:lnTo>
                  <a:lnTo>
                    <a:pt x="21653" y="43319"/>
                  </a:lnTo>
                  <a:lnTo>
                    <a:pt x="60109" y="43319"/>
                  </a:lnTo>
                  <a:lnTo>
                    <a:pt x="68541" y="41616"/>
                  </a:lnTo>
                  <a:lnTo>
                    <a:pt x="75428" y="36972"/>
                  </a:lnTo>
                  <a:lnTo>
                    <a:pt x="80072" y="30085"/>
                  </a:lnTo>
                  <a:lnTo>
                    <a:pt x="81775" y="21653"/>
                  </a:lnTo>
                  <a:lnTo>
                    <a:pt x="80072" y="13228"/>
                  </a:lnTo>
                  <a:lnTo>
                    <a:pt x="75428" y="6345"/>
                  </a:lnTo>
                  <a:lnTo>
                    <a:pt x="68541" y="1702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79858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4018006" y="3642254"/>
              <a:ext cx="406400" cy="727075"/>
            </a:xfrm>
            <a:custGeom>
              <a:avLst/>
              <a:gdLst/>
              <a:ahLst/>
              <a:cxnLst/>
              <a:rect l="l" t="t" r="r" b="b"/>
              <a:pathLst>
                <a:path w="406400" h="727075">
                  <a:moveTo>
                    <a:pt x="77139" y="502589"/>
                  </a:moveTo>
                  <a:lnTo>
                    <a:pt x="0" y="602335"/>
                  </a:lnTo>
                  <a:lnTo>
                    <a:pt x="39988" y="633630"/>
                  </a:lnTo>
                  <a:lnTo>
                    <a:pt x="85147" y="654111"/>
                  </a:lnTo>
                  <a:lnTo>
                    <a:pt x="133277" y="665198"/>
                  </a:lnTo>
                  <a:lnTo>
                    <a:pt x="182181" y="668312"/>
                  </a:lnTo>
                  <a:lnTo>
                    <a:pt x="182638" y="726630"/>
                  </a:lnTo>
                  <a:lnTo>
                    <a:pt x="231140" y="726249"/>
                  </a:lnTo>
                  <a:lnTo>
                    <a:pt x="230682" y="667918"/>
                  </a:lnTo>
                  <a:lnTo>
                    <a:pt x="277185" y="657946"/>
                  </a:lnTo>
                  <a:lnTo>
                    <a:pt x="319226" y="639516"/>
                  </a:lnTo>
                  <a:lnTo>
                    <a:pt x="354987" y="612481"/>
                  </a:lnTo>
                  <a:lnTo>
                    <a:pt x="382647" y="576694"/>
                  </a:lnTo>
                  <a:lnTo>
                    <a:pt x="391899" y="553389"/>
                  </a:lnTo>
                  <a:lnTo>
                    <a:pt x="181254" y="553389"/>
                  </a:lnTo>
                  <a:lnTo>
                    <a:pt x="151866" y="549184"/>
                  </a:lnTo>
                  <a:lnTo>
                    <a:pt x="124034" y="540210"/>
                  </a:lnTo>
                  <a:lnTo>
                    <a:pt x="98783" y="525125"/>
                  </a:lnTo>
                  <a:lnTo>
                    <a:pt x="77139" y="502589"/>
                  </a:lnTo>
                  <a:close/>
                </a:path>
                <a:path w="406400" h="727075">
                  <a:moveTo>
                    <a:pt x="225285" y="0"/>
                  </a:moveTo>
                  <a:lnTo>
                    <a:pt x="176771" y="380"/>
                  </a:lnTo>
                  <a:lnTo>
                    <a:pt x="177266" y="58686"/>
                  </a:lnTo>
                  <a:lnTo>
                    <a:pt x="134793" y="69110"/>
                  </a:lnTo>
                  <a:lnTo>
                    <a:pt x="95451" y="87841"/>
                  </a:lnTo>
                  <a:lnTo>
                    <a:pt x="61323" y="114584"/>
                  </a:lnTo>
                  <a:lnTo>
                    <a:pt x="34490" y="149042"/>
                  </a:lnTo>
                  <a:lnTo>
                    <a:pt x="17034" y="190922"/>
                  </a:lnTo>
                  <a:lnTo>
                    <a:pt x="11036" y="239928"/>
                  </a:lnTo>
                  <a:lnTo>
                    <a:pt x="18859" y="295941"/>
                  </a:lnTo>
                  <a:lnTo>
                    <a:pt x="40986" y="339115"/>
                  </a:lnTo>
                  <a:lnTo>
                    <a:pt x="76948" y="371401"/>
                  </a:lnTo>
                  <a:lnTo>
                    <a:pt x="126276" y="394754"/>
                  </a:lnTo>
                  <a:lnTo>
                    <a:pt x="180098" y="412635"/>
                  </a:lnTo>
                  <a:lnTo>
                    <a:pt x="181254" y="553389"/>
                  </a:lnTo>
                  <a:lnTo>
                    <a:pt x="391899" y="553389"/>
                  </a:lnTo>
                  <a:lnTo>
                    <a:pt x="392716" y="551332"/>
                  </a:lnTo>
                  <a:lnTo>
                    <a:pt x="229730" y="551332"/>
                  </a:lnTo>
                  <a:lnTo>
                    <a:pt x="228726" y="426415"/>
                  </a:lnTo>
                  <a:lnTo>
                    <a:pt x="398589" y="426415"/>
                  </a:lnTo>
                  <a:lnTo>
                    <a:pt x="398399" y="425149"/>
                  </a:lnTo>
                  <a:lnTo>
                    <a:pt x="376566" y="382206"/>
                  </a:lnTo>
                  <a:lnTo>
                    <a:pt x="342681" y="349826"/>
                  </a:lnTo>
                  <a:lnTo>
                    <a:pt x="298538" y="328383"/>
                  </a:lnTo>
                  <a:lnTo>
                    <a:pt x="227761" y="305650"/>
                  </a:lnTo>
                  <a:lnTo>
                    <a:pt x="227656" y="292709"/>
                  </a:lnTo>
                  <a:lnTo>
                    <a:pt x="179133" y="292709"/>
                  </a:lnTo>
                  <a:lnTo>
                    <a:pt x="165547" y="288369"/>
                  </a:lnTo>
                  <a:lnTo>
                    <a:pt x="147861" y="279842"/>
                  </a:lnTo>
                  <a:lnTo>
                    <a:pt x="132454" y="262864"/>
                  </a:lnTo>
                  <a:lnTo>
                    <a:pt x="125704" y="233171"/>
                  </a:lnTo>
                  <a:lnTo>
                    <a:pt x="129961" y="210466"/>
                  </a:lnTo>
                  <a:lnTo>
                    <a:pt x="141649" y="194100"/>
                  </a:lnTo>
                  <a:lnTo>
                    <a:pt x="158490" y="183001"/>
                  </a:lnTo>
                  <a:lnTo>
                    <a:pt x="178206" y="176098"/>
                  </a:lnTo>
                  <a:lnTo>
                    <a:pt x="226705" y="176098"/>
                  </a:lnTo>
                  <a:lnTo>
                    <a:pt x="226682" y="173240"/>
                  </a:lnTo>
                  <a:lnTo>
                    <a:pt x="338167" y="173240"/>
                  </a:lnTo>
                  <a:lnTo>
                    <a:pt x="383552" y="109486"/>
                  </a:lnTo>
                  <a:lnTo>
                    <a:pt x="348229" y="85406"/>
                  </a:lnTo>
                  <a:lnTo>
                    <a:pt x="308413" y="69486"/>
                  </a:lnTo>
                  <a:lnTo>
                    <a:pt x="266720" y="60764"/>
                  </a:lnTo>
                  <a:lnTo>
                    <a:pt x="225767" y="58280"/>
                  </a:lnTo>
                  <a:lnTo>
                    <a:pt x="225285" y="0"/>
                  </a:lnTo>
                  <a:close/>
                </a:path>
                <a:path w="406400" h="727075">
                  <a:moveTo>
                    <a:pt x="398589" y="426415"/>
                  </a:moveTo>
                  <a:lnTo>
                    <a:pt x="228726" y="426415"/>
                  </a:lnTo>
                  <a:lnTo>
                    <a:pt x="242760" y="432130"/>
                  </a:lnTo>
                  <a:lnTo>
                    <a:pt x="261269" y="440486"/>
                  </a:lnTo>
                  <a:lnTo>
                    <a:pt x="276837" y="451216"/>
                  </a:lnTo>
                  <a:lnTo>
                    <a:pt x="287619" y="466668"/>
                  </a:lnTo>
                  <a:lnTo>
                    <a:pt x="291769" y="489191"/>
                  </a:lnTo>
                  <a:lnTo>
                    <a:pt x="286440" y="514099"/>
                  </a:lnTo>
                  <a:lnTo>
                    <a:pt x="272151" y="532044"/>
                  </a:lnTo>
                  <a:lnTo>
                    <a:pt x="252161" y="544098"/>
                  </a:lnTo>
                  <a:lnTo>
                    <a:pt x="229730" y="551332"/>
                  </a:lnTo>
                  <a:lnTo>
                    <a:pt x="392716" y="551332"/>
                  </a:lnTo>
                  <a:lnTo>
                    <a:pt x="400387" y="532010"/>
                  </a:lnTo>
                  <a:lnTo>
                    <a:pt x="406387" y="478281"/>
                  </a:lnTo>
                  <a:lnTo>
                    <a:pt x="398589" y="426415"/>
                  </a:lnTo>
                  <a:close/>
                </a:path>
                <a:path w="406400" h="727075">
                  <a:moveTo>
                    <a:pt x="226705" y="176098"/>
                  </a:moveTo>
                  <a:lnTo>
                    <a:pt x="178206" y="176098"/>
                  </a:lnTo>
                  <a:lnTo>
                    <a:pt x="179133" y="292709"/>
                  </a:lnTo>
                  <a:lnTo>
                    <a:pt x="227656" y="292709"/>
                  </a:lnTo>
                  <a:lnTo>
                    <a:pt x="226705" y="176098"/>
                  </a:lnTo>
                  <a:close/>
                </a:path>
                <a:path w="406400" h="727075">
                  <a:moveTo>
                    <a:pt x="338167" y="173240"/>
                  </a:moveTo>
                  <a:lnTo>
                    <a:pt x="226682" y="173240"/>
                  </a:lnTo>
                  <a:lnTo>
                    <a:pt x="250302" y="175926"/>
                  </a:lnTo>
                  <a:lnTo>
                    <a:pt x="273191" y="182221"/>
                  </a:lnTo>
                  <a:lnTo>
                    <a:pt x="294596" y="192594"/>
                  </a:lnTo>
                  <a:lnTo>
                    <a:pt x="313766" y="207517"/>
                  </a:lnTo>
                  <a:lnTo>
                    <a:pt x="338167" y="173240"/>
                  </a:lnTo>
                  <a:close/>
                </a:path>
              </a:pathLst>
            </a:custGeom>
            <a:solidFill>
              <a:srgbClr val="8080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3971580" y="3595753"/>
              <a:ext cx="499745" cy="819785"/>
            </a:xfrm>
            <a:custGeom>
              <a:avLst/>
              <a:gdLst/>
              <a:ahLst/>
              <a:cxnLst/>
              <a:rect l="l" t="t" r="r" b="b"/>
              <a:pathLst>
                <a:path w="499745" h="819785">
                  <a:moveTo>
                    <a:pt x="124202" y="502589"/>
                  </a:moveTo>
                  <a:lnTo>
                    <a:pt x="86775" y="520636"/>
                  </a:lnTo>
                  <a:lnTo>
                    <a:pt x="9636" y="620382"/>
                  </a:lnTo>
                  <a:lnTo>
                    <a:pt x="0" y="651640"/>
                  </a:lnTo>
                  <a:lnTo>
                    <a:pt x="3835" y="667556"/>
                  </a:lnTo>
                  <a:lnTo>
                    <a:pt x="53436" y="714430"/>
                  </a:lnTo>
                  <a:lnTo>
                    <a:pt x="96348" y="737187"/>
                  </a:lnTo>
                  <a:lnTo>
                    <a:pt x="140027" y="751462"/>
                  </a:lnTo>
                  <a:lnTo>
                    <a:pt x="182445" y="758939"/>
                  </a:lnTo>
                  <a:lnTo>
                    <a:pt x="182546" y="773518"/>
                  </a:lnTo>
                  <a:lnTo>
                    <a:pt x="203504" y="811983"/>
                  </a:lnTo>
                  <a:lnTo>
                    <a:pt x="229054" y="819645"/>
                  </a:lnTo>
                  <a:lnTo>
                    <a:pt x="277936" y="819238"/>
                  </a:lnTo>
                  <a:lnTo>
                    <a:pt x="296011" y="815427"/>
                  </a:lnTo>
                  <a:lnTo>
                    <a:pt x="310710" y="805338"/>
                  </a:lnTo>
                  <a:lnTo>
                    <a:pt x="320554" y="790478"/>
                  </a:lnTo>
                  <a:lnTo>
                    <a:pt x="324062" y="772350"/>
                  </a:lnTo>
                  <a:lnTo>
                    <a:pt x="323910" y="752792"/>
                  </a:lnTo>
                  <a:lnTo>
                    <a:pt x="367921" y="737105"/>
                  </a:lnTo>
                  <a:lnTo>
                    <a:pt x="406412" y="714904"/>
                  </a:lnTo>
                  <a:lnTo>
                    <a:pt x="438904" y="686710"/>
                  </a:lnTo>
                  <a:lnTo>
                    <a:pt x="448008" y="674928"/>
                  </a:lnTo>
                  <a:lnTo>
                    <a:pt x="252523" y="674928"/>
                  </a:lnTo>
                  <a:lnTo>
                    <a:pt x="245348" y="670610"/>
                  </a:lnTo>
                  <a:lnTo>
                    <a:pt x="237093" y="668299"/>
                  </a:lnTo>
                  <a:lnTo>
                    <a:pt x="228215" y="668299"/>
                  </a:lnTo>
                  <a:lnTo>
                    <a:pt x="201156" y="667213"/>
                  </a:lnTo>
                  <a:lnTo>
                    <a:pt x="171562" y="663062"/>
                  </a:lnTo>
                  <a:lnTo>
                    <a:pt x="141085" y="654674"/>
                  </a:lnTo>
                  <a:lnTo>
                    <a:pt x="111375" y="640880"/>
                  </a:lnTo>
                  <a:lnTo>
                    <a:pt x="129562" y="617385"/>
                  </a:lnTo>
                  <a:lnTo>
                    <a:pt x="341585" y="617385"/>
                  </a:lnTo>
                  <a:lnTo>
                    <a:pt x="359017" y="603915"/>
                  </a:lnTo>
                  <a:lnTo>
                    <a:pt x="378272" y="572668"/>
                  </a:lnTo>
                  <a:lnTo>
                    <a:pt x="383959" y="539699"/>
                  </a:lnTo>
                  <a:lnTo>
                    <a:pt x="180654" y="539699"/>
                  </a:lnTo>
                  <a:lnTo>
                    <a:pt x="175087" y="535918"/>
                  </a:lnTo>
                  <a:lnTo>
                    <a:pt x="169992" y="531658"/>
                  </a:lnTo>
                  <a:lnTo>
                    <a:pt x="165345" y="526910"/>
                  </a:lnTo>
                  <a:lnTo>
                    <a:pt x="161121" y="521665"/>
                  </a:lnTo>
                  <a:lnTo>
                    <a:pt x="153765" y="513725"/>
                  </a:lnTo>
                  <a:lnTo>
                    <a:pt x="144905" y="507769"/>
                  </a:lnTo>
                  <a:lnTo>
                    <a:pt x="134923" y="503993"/>
                  </a:lnTo>
                  <a:lnTo>
                    <a:pt x="124202" y="502589"/>
                  </a:lnTo>
                  <a:close/>
                </a:path>
                <a:path w="499745" h="819785">
                  <a:moveTo>
                    <a:pt x="444930" y="383489"/>
                  </a:moveTo>
                  <a:lnTo>
                    <a:pt x="239810" y="383489"/>
                  </a:lnTo>
                  <a:lnTo>
                    <a:pt x="245170" y="389356"/>
                  </a:lnTo>
                  <a:lnTo>
                    <a:pt x="252041" y="393890"/>
                  </a:lnTo>
                  <a:lnTo>
                    <a:pt x="330552" y="419100"/>
                  </a:lnTo>
                  <a:lnTo>
                    <a:pt x="356771" y="430897"/>
                  </a:lnTo>
                  <a:lnTo>
                    <a:pt x="381085" y="451024"/>
                  </a:lnTo>
                  <a:lnTo>
                    <a:pt x="399075" y="481700"/>
                  </a:lnTo>
                  <a:lnTo>
                    <a:pt x="406320" y="525145"/>
                  </a:lnTo>
                  <a:lnTo>
                    <a:pt x="396571" y="583475"/>
                  </a:lnTo>
                  <a:lnTo>
                    <a:pt x="371023" y="623508"/>
                  </a:lnTo>
                  <a:lnTo>
                    <a:pt x="336871" y="648685"/>
                  </a:lnTo>
                  <a:lnTo>
                    <a:pt x="301310" y="662447"/>
                  </a:lnTo>
                  <a:lnTo>
                    <a:pt x="264563" y="669099"/>
                  </a:lnTo>
                  <a:lnTo>
                    <a:pt x="258149" y="671423"/>
                  </a:lnTo>
                  <a:lnTo>
                    <a:pt x="252523" y="674928"/>
                  </a:lnTo>
                  <a:lnTo>
                    <a:pt x="448008" y="674928"/>
                  </a:lnTo>
                  <a:lnTo>
                    <a:pt x="464920" y="653043"/>
                  </a:lnTo>
                  <a:lnTo>
                    <a:pt x="483982" y="614423"/>
                  </a:lnTo>
                  <a:lnTo>
                    <a:pt x="495613" y="571372"/>
                  </a:lnTo>
                  <a:lnTo>
                    <a:pt x="499335" y="524408"/>
                  </a:lnTo>
                  <a:lnTo>
                    <a:pt x="492825" y="471257"/>
                  </a:lnTo>
                  <a:lnTo>
                    <a:pt x="474748" y="424175"/>
                  </a:lnTo>
                  <a:lnTo>
                    <a:pt x="445911" y="384287"/>
                  </a:lnTo>
                  <a:lnTo>
                    <a:pt x="444930" y="383489"/>
                  </a:lnTo>
                  <a:close/>
                </a:path>
                <a:path w="499745" h="819785">
                  <a:moveTo>
                    <a:pt x="341585" y="617385"/>
                  </a:moveTo>
                  <a:lnTo>
                    <a:pt x="129562" y="617385"/>
                  </a:lnTo>
                  <a:lnTo>
                    <a:pt x="150078" y="628414"/>
                  </a:lnTo>
                  <a:lnTo>
                    <a:pt x="172702" y="636919"/>
                  </a:lnTo>
                  <a:lnTo>
                    <a:pt x="197401" y="642882"/>
                  </a:lnTo>
                  <a:lnTo>
                    <a:pt x="224139" y="646290"/>
                  </a:lnTo>
                  <a:lnTo>
                    <a:pt x="232023" y="646241"/>
                  </a:lnTo>
                  <a:lnTo>
                    <a:pt x="239636" y="644883"/>
                  </a:lnTo>
                  <a:lnTo>
                    <a:pt x="246863" y="642282"/>
                  </a:lnTo>
                  <a:lnTo>
                    <a:pt x="253590" y="638505"/>
                  </a:lnTo>
                  <a:lnTo>
                    <a:pt x="299196" y="638505"/>
                  </a:lnTo>
                  <a:lnTo>
                    <a:pt x="328073" y="627825"/>
                  </a:lnTo>
                  <a:lnTo>
                    <a:pt x="341585" y="617385"/>
                  </a:lnTo>
                  <a:close/>
                </a:path>
                <a:path w="499745" h="819785">
                  <a:moveTo>
                    <a:pt x="299196" y="638505"/>
                  </a:moveTo>
                  <a:lnTo>
                    <a:pt x="253590" y="638505"/>
                  </a:lnTo>
                  <a:lnTo>
                    <a:pt x="261360" y="641939"/>
                  </a:lnTo>
                  <a:lnTo>
                    <a:pt x="269579" y="643899"/>
                  </a:lnTo>
                  <a:lnTo>
                    <a:pt x="278047" y="644330"/>
                  </a:lnTo>
                  <a:lnTo>
                    <a:pt x="286559" y="643178"/>
                  </a:lnTo>
                  <a:lnTo>
                    <a:pt x="299196" y="638505"/>
                  </a:lnTo>
                  <a:close/>
                </a:path>
                <a:path w="499745" h="819785">
                  <a:moveTo>
                    <a:pt x="271713" y="0"/>
                  </a:moveTo>
                  <a:lnTo>
                    <a:pt x="222856" y="381"/>
                  </a:lnTo>
                  <a:lnTo>
                    <a:pt x="184311" y="21385"/>
                  </a:lnTo>
                  <a:lnTo>
                    <a:pt x="176817" y="61048"/>
                  </a:lnTo>
                  <a:lnTo>
                    <a:pt x="176869" y="68237"/>
                  </a:lnTo>
                  <a:lnTo>
                    <a:pt x="134461" y="85585"/>
                  </a:lnTo>
                  <a:lnTo>
                    <a:pt x="95177" y="110666"/>
                  </a:lnTo>
                  <a:lnTo>
                    <a:pt x="61101" y="143405"/>
                  </a:lnTo>
                  <a:lnTo>
                    <a:pt x="34318" y="183723"/>
                  </a:lnTo>
                  <a:lnTo>
                    <a:pt x="16912" y="231544"/>
                  </a:lnTo>
                  <a:lnTo>
                    <a:pt x="11048" y="286054"/>
                  </a:lnTo>
                  <a:lnTo>
                    <a:pt x="11016" y="287299"/>
                  </a:lnTo>
                  <a:lnTo>
                    <a:pt x="15302" y="333602"/>
                  </a:lnTo>
                  <a:lnTo>
                    <a:pt x="27578" y="374781"/>
                  </a:lnTo>
                  <a:lnTo>
                    <a:pt x="47893" y="410440"/>
                  </a:lnTo>
                  <a:lnTo>
                    <a:pt x="76343" y="440690"/>
                  </a:lnTo>
                  <a:lnTo>
                    <a:pt x="113025" y="465641"/>
                  </a:lnTo>
                  <a:lnTo>
                    <a:pt x="158035" y="485406"/>
                  </a:lnTo>
                  <a:lnTo>
                    <a:pt x="180298" y="492785"/>
                  </a:lnTo>
                  <a:lnTo>
                    <a:pt x="180654" y="539699"/>
                  </a:lnTo>
                  <a:lnTo>
                    <a:pt x="383959" y="539699"/>
                  </a:lnTo>
                  <a:lnTo>
                    <a:pt x="384717" y="535305"/>
                  </a:lnTo>
                  <a:lnTo>
                    <a:pt x="375849" y="492510"/>
                  </a:lnTo>
                  <a:lnTo>
                    <a:pt x="329466" y="445940"/>
                  </a:lnTo>
                  <a:lnTo>
                    <a:pt x="292642" y="429818"/>
                  </a:lnTo>
                  <a:lnTo>
                    <a:pt x="288195" y="428447"/>
                  </a:lnTo>
                  <a:lnTo>
                    <a:pt x="261502" y="428447"/>
                  </a:lnTo>
                  <a:lnTo>
                    <a:pt x="256155" y="422389"/>
                  </a:lnTo>
                  <a:lnTo>
                    <a:pt x="249247" y="417652"/>
                  </a:lnTo>
                  <a:lnTo>
                    <a:pt x="188071" y="397370"/>
                  </a:lnTo>
                  <a:lnTo>
                    <a:pt x="149332" y="379420"/>
                  </a:lnTo>
                  <a:lnTo>
                    <a:pt x="123386" y="356181"/>
                  </a:lnTo>
                  <a:lnTo>
                    <a:pt x="108761" y="325707"/>
                  </a:lnTo>
                  <a:lnTo>
                    <a:pt x="103984" y="286054"/>
                  </a:lnTo>
                  <a:lnTo>
                    <a:pt x="114526" y="232252"/>
                  </a:lnTo>
                  <a:lnTo>
                    <a:pt x="143122" y="191800"/>
                  </a:lnTo>
                  <a:lnTo>
                    <a:pt x="183715" y="164766"/>
                  </a:lnTo>
                  <a:lnTo>
                    <a:pt x="230247" y="151218"/>
                  </a:lnTo>
                  <a:lnTo>
                    <a:pt x="236839" y="150291"/>
                  </a:lnTo>
                  <a:lnTo>
                    <a:pt x="242922" y="148018"/>
                  </a:lnTo>
                  <a:lnTo>
                    <a:pt x="248256" y="144678"/>
                  </a:lnTo>
                  <a:lnTo>
                    <a:pt x="474376" y="144678"/>
                  </a:lnTo>
                  <a:lnTo>
                    <a:pt x="471365" y="134723"/>
                  </a:lnTo>
                  <a:lnTo>
                    <a:pt x="431181" y="99300"/>
                  </a:lnTo>
                  <a:lnTo>
                    <a:pt x="397032" y="81832"/>
                  </a:lnTo>
                  <a:lnTo>
                    <a:pt x="359151" y="68993"/>
                  </a:lnTo>
                  <a:lnTo>
                    <a:pt x="318347" y="61048"/>
                  </a:lnTo>
                  <a:lnTo>
                    <a:pt x="318220" y="46126"/>
                  </a:lnTo>
                  <a:lnTo>
                    <a:pt x="314463" y="28133"/>
                  </a:lnTo>
                  <a:lnTo>
                    <a:pt x="304468" y="13476"/>
                  </a:lnTo>
                  <a:lnTo>
                    <a:pt x="289722" y="3612"/>
                  </a:lnTo>
                  <a:lnTo>
                    <a:pt x="271713" y="0"/>
                  </a:lnTo>
                  <a:close/>
                </a:path>
                <a:path w="499745" h="819785">
                  <a:moveTo>
                    <a:pt x="277106" y="426446"/>
                  </a:moveTo>
                  <a:lnTo>
                    <a:pt x="269220" y="426782"/>
                  </a:lnTo>
                  <a:lnTo>
                    <a:pt x="261502" y="428447"/>
                  </a:lnTo>
                  <a:lnTo>
                    <a:pt x="288195" y="428447"/>
                  </a:lnTo>
                  <a:lnTo>
                    <a:pt x="284975" y="427454"/>
                  </a:lnTo>
                  <a:lnTo>
                    <a:pt x="277106" y="426446"/>
                  </a:lnTo>
                  <a:close/>
                </a:path>
                <a:path w="499745" h="819785">
                  <a:moveTo>
                    <a:pt x="221748" y="176183"/>
                  </a:moveTo>
                  <a:lnTo>
                    <a:pt x="165896" y="198655"/>
                  </a:lnTo>
                  <a:lnTo>
                    <a:pt x="139465" y="227310"/>
                  </a:lnTo>
                  <a:lnTo>
                    <a:pt x="125612" y="280047"/>
                  </a:lnTo>
                  <a:lnTo>
                    <a:pt x="130908" y="315475"/>
                  </a:lnTo>
                  <a:lnTo>
                    <a:pt x="171180" y="366422"/>
                  </a:lnTo>
                  <a:lnTo>
                    <a:pt x="216390" y="384825"/>
                  </a:lnTo>
                  <a:lnTo>
                    <a:pt x="224259" y="385721"/>
                  </a:lnTo>
                  <a:lnTo>
                    <a:pt x="232119" y="385269"/>
                  </a:lnTo>
                  <a:lnTo>
                    <a:pt x="239810" y="383489"/>
                  </a:lnTo>
                  <a:lnTo>
                    <a:pt x="444930" y="383489"/>
                  </a:lnTo>
                  <a:lnTo>
                    <a:pt x="407123" y="352722"/>
                  </a:lnTo>
                  <a:lnTo>
                    <a:pt x="359190" y="330606"/>
                  </a:lnTo>
                  <a:lnTo>
                    <a:pt x="320417" y="318135"/>
                  </a:lnTo>
                  <a:lnTo>
                    <a:pt x="320125" y="281012"/>
                  </a:lnTo>
                  <a:lnTo>
                    <a:pt x="398052" y="281000"/>
                  </a:lnTo>
                  <a:lnTo>
                    <a:pt x="462612" y="190360"/>
                  </a:lnTo>
                  <a:lnTo>
                    <a:pt x="348421" y="190360"/>
                  </a:lnTo>
                  <a:lnTo>
                    <a:pt x="331553" y="183590"/>
                  </a:lnTo>
                  <a:lnTo>
                    <a:pt x="324515" y="181571"/>
                  </a:lnTo>
                  <a:lnTo>
                    <a:pt x="246503" y="181571"/>
                  </a:lnTo>
                  <a:lnTo>
                    <a:pt x="238620" y="178259"/>
                  </a:lnTo>
                  <a:lnTo>
                    <a:pt x="230290" y="176449"/>
                  </a:lnTo>
                  <a:lnTo>
                    <a:pt x="221748" y="176183"/>
                  </a:lnTo>
                  <a:close/>
                </a:path>
                <a:path w="499745" h="819785">
                  <a:moveTo>
                    <a:pt x="398041" y="281012"/>
                  </a:moveTo>
                  <a:lnTo>
                    <a:pt x="320125" y="281012"/>
                  </a:lnTo>
                  <a:lnTo>
                    <a:pt x="322754" y="282892"/>
                  </a:lnTo>
                  <a:lnTo>
                    <a:pt x="325294" y="284962"/>
                  </a:lnTo>
                  <a:lnTo>
                    <a:pt x="364309" y="300355"/>
                  </a:lnTo>
                  <a:lnTo>
                    <a:pt x="374183" y="298373"/>
                  </a:lnTo>
                  <a:lnTo>
                    <a:pt x="383300" y="294373"/>
                  </a:lnTo>
                  <a:lnTo>
                    <a:pt x="391357" y="288524"/>
                  </a:lnTo>
                  <a:lnTo>
                    <a:pt x="398041" y="281012"/>
                  </a:lnTo>
                  <a:close/>
                </a:path>
                <a:path w="499745" h="819785">
                  <a:moveTo>
                    <a:pt x="474376" y="144678"/>
                  </a:moveTo>
                  <a:lnTo>
                    <a:pt x="248256" y="144678"/>
                  </a:lnTo>
                  <a:lnTo>
                    <a:pt x="255241" y="148882"/>
                  </a:lnTo>
                  <a:lnTo>
                    <a:pt x="263445" y="151307"/>
                  </a:lnTo>
                  <a:lnTo>
                    <a:pt x="272538" y="151307"/>
                  </a:lnTo>
                  <a:lnTo>
                    <a:pt x="297528" y="152568"/>
                  </a:lnTo>
                  <a:lnTo>
                    <a:pt x="321271" y="155817"/>
                  </a:lnTo>
                  <a:lnTo>
                    <a:pt x="343486" y="161146"/>
                  </a:lnTo>
                  <a:lnTo>
                    <a:pt x="363889" y="168643"/>
                  </a:lnTo>
                  <a:lnTo>
                    <a:pt x="348421" y="190360"/>
                  </a:lnTo>
                  <a:lnTo>
                    <a:pt x="462612" y="190360"/>
                  </a:lnTo>
                  <a:lnTo>
                    <a:pt x="467877" y="182968"/>
                  </a:lnTo>
                  <a:lnTo>
                    <a:pt x="475098" y="167349"/>
                  </a:lnTo>
                  <a:lnTo>
                    <a:pt x="476074" y="152568"/>
                  </a:lnTo>
                  <a:lnTo>
                    <a:pt x="476074" y="150291"/>
                  </a:lnTo>
                  <a:lnTo>
                    <a:pt x="474376" y="144678"/>
                  </a:lnTo>
                  <a:close/>
                </a:path>
                <a:path w="499745" h="819785">
                  <a:moveTo>
                    <a:pt x="275167" y="173240"/>
                  </a:moveTo>
                  <a:lnTo>
                    <a:pt x="267574" y="173656"/>
                  </a:lnTo>
                  <a:lnTo>
                    <a:pt x="260149" y="175167"/>
                  </a:lnTo>
                  <a:lnTo>
                    <a:pt x="253068" y="177798"/>
                  </a:lnTo>
                  <a:lnTo>
                    <a:pt x="246503" y="181571"/>
                  </a:lnTo>
                  <a:lnTo>
                    <a:pt x="324515" y="181571"/>
                  </a:lnTo>
                  <a:lnTo>
                    <a:pt x="313670" y="178461"/>
                  </a:lnTo>
                  <a:lnTo>
                    <a:pt x="294850" y="175003"/>
                  </a:lnTo>
                  <a:lnTo>
                    <a:pt x="275167" y="173240"/>
                  </a:lnTo>
                  <a:close/>
                </a:path>
              </a:pathLst>
            </a:custGeom>
            <a:solidFill>
              <a:srgbClr val="79858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4018006" y="3642254"/>
              <a:ext cx="406400" cy="727075"/>
            </a:xfrm>
            <a:custGeom>
              <a:avLst/>
              <a:gdLst/>
              <a:ahLst/>
              <a:cxnLst/>
              <a:rect l="l" t="t" r="r" b="b"/>
              <a:pathLst>
                <a:path w="406400" h="727075">
                  <a:moveTo>
                    <a:pt x="77139" y="502589"/>
                  </a:moveTo>
                  <a:lnTo>
                    <a:pt x="0" y="602335"/>
                  </a:lnTo>
                  <a:lnTo>
                    <a:pt x="39988" y="633630"/>
                  </a:lnTo>
                  <a:lnTo>
                    <a:pt x="85147" y="654111"/>
                  </a:lnTo>
                  <a:lnTo>
                    <a:pt x="133277" y="665198"/>
                  </a:lnTo>
                  <a:lnTo>
                    <a:pt x="182181" y="668312"/>
                  </a:lnTo>
                  <a:lnTo>
                    <a:pt x="182638" y="726630"/>
                  </a:lnTo>
                  <a:lnTo>
                    <a:pt x="231140" y="726249"/>
                  </a:lnTo>
                  <a:lnTo>
                    <a:pt x="230682" y="667918"/>
                  </a:lnTo>
                  <a:lnTo>
                    <a:pt x="277185" y="657946"/>
                  </a:lnTo>
                  <a:lnTo>
                    <a:pt x="319226" y="639516"/>
                  </a:lnTo>
                  <a:lnTo>
                    <a:pt x="354987" y="612481"/>
                  </a:lnTo>
                  <a:lnTo>
                    <a:pt x="382647" y="576694"/>
                  </a:lnTo>
                  <a:lnTo>
                    <a:pt x="391899" y="553389"/>
                  </a:lnTo>
                  <a:lnTo>
                    <a:pt x="181254" y="553389"/>
                  </a:lnTo>
                  <a:lnTo>
                    <a:pt x="151866" y="549184"/>
                  </a:lnTo>
                  <a:lnTo>
                    <a:pt x="124034" y="540210"/>
                  </a:lnTo>
                  <a:lnTo>
                    <a:pt x="98783" y="525125"/>
                  </a:lnTo>
                  <a:lnTo>
                    <a:pt x="77139" y="502589"/>
                  </a:lnTo>
                  <a:close/>
                </a:path>
                <a:path w="406400" h="727075">
                  <a:moveTo>
                    <a:pt x="225285" y="0"/>
                  </a:moveTo>
                  <a:lnTo>
                    <a:pt x="176771" y="380"/>
                  </a:lnTo>
                  <a:lnTo>
                    <a:pt x="177266" y="58686"/>
                  </a:lnTo>
                  <a:lnTo>
                    <a:pt x="134793" y="69110"/>
                  </a:lnTo>
                  <a:lnTo>
                    <a:pt x="95451" y="87841"/>
                  </a:lnTo>
                  <a:lnTo>
                    <a:pt x="61323" y="114584"/>
                  </a:lnTo>
                  <a:lnTo>
                    <a:pt x="34490" y="149042"/>
                  </a:lnTo>
                  <a:lnTo>
                    <a:pt x="17034" y="190922"/>
                  </a:lnTo>
                  <a:lnTo>
                    <a:pt x="11036" y="239928"/>
                  </a:lnTo>
                  <a:lnTo>
                    <a:pt x="18859" y="295941"/>
                  </a:lnTo>
                  <a:lnTo>
                    <a:pt x="40986" y="339115"/>
                  </a:lnTo>
                  <a:lnTo>
                    <a:pt x="76948" y="371401"/>
                  </a:lnTo>
                  <a:lnTo>
                    <a:pt x="126276" y="394754"/>
                  </a:lnTo>
                  <a:lnTo>
                    <a:pt x="180098" y="412635"/>
                  </a:lnTo>
                  <a:lnTo>
                    <a:pt x="181254" y="553389"/>
                  </a:lnTo>
                  <a:lnTo>
                    <a:pt x="391899" y="553389"/>
                  </a:lnTo>
                  <a:lnTo>
                    <a:pt x="392716" y="551332"/>
                  </a:lnTo>
                  <a:lnTo>
                    <a:pt x="229730" y="551332"/>
                  </a:lnTo>
                  <a:lnTo>
                    <a:pt x="228726" y="426415"/>
                  </a:lnTo>
                  <a:lnTo>
                    <a:pt x="398589" y="426415"/>
                  </a:lnTo>
                  <a:lnTo>
                    <a:pt x="398399" y="425149"/>
                  </a:lnTo>
                  <a:lnTo>
                    <a:pt x="376566" y="382206"/>
                  </a:lnTo>
                  <a:lnTo>
                    <a:pt x="342681" y="349826"/>
                  </a:lnTo>
                  <a:lnTo>
                    <a:pt x="298538" y="328383"/>
                  </a:lnTo>
                  <a:lnTo>
                    <a:pt x="227761" y="305650"/>
                  </a:lnTo>
                  <a:lnTo>
                    <a:pt x="227656" y="292709"/>
                  </a:lnTo>
                  <a:lnTo>
                    <a:pt x="179133" y="292709"/>
                  </a:lnTo>
                  <a:lnTo>
                    <a:pt x="165547" y="288369"/>
                  </a:lnTo>
                  <a:lnTo>
                    <a:pt x="147861" y="279842"/>
                  </a:lnTo>
                  <a:lnTo>
                    <a:pt x="132454" y="262864"/>
                  </a:lnTo>
                  <a:lnTo>
                    <a:pt x="125704" y="233171"/>
                  </a:lnTo>
                  <a:lnTo>
                    <a:pt x="129961" y="210466"/>
                  </a:lnTo>
                  <a:lnTo>
                    <a:pt x="141649" y="194100"/>
                  </a:lnTo>
                  <a:lnTo>
                    <a:pt x="158490" y="183001"/>
                  </a:lnTo>
                  <a:lnTo>
                    <a:pt x="178206" y="176098"/>
                  </a:lnTo>
                  <a:lnTo>
                    <a:pt x="226705" y="176098"/>
                  </a:lnTo>
                  <a:lnTo>
                    <a:pt x="226682" y="173240"/>
                  </a:lnTo>
                  <a:lnTo>
                    <a:pt x="338167" y="173240"/>
                  </a:lnTo>
                  <a:lnTo>
                    <a:pt x="383552" y="109486"/>
                  </a:lnTo>
                  <a:lnTo>
                    <a:pt x="348229" y="85406"/>
                  </a:lnTo>
                  <a:lnTo>
                    <a:pt x="308413" y="69486"/>
                  </a:lnTo>
                  <a:lnTo>
                    <a:pt x="266720" y="60764"/>
                  </a:lnTo>
                  <a:lnTo>
                    <a:pt x="225767" y="58280"/>
                  </a:lnTo>
                  <a:lnTo>
                    <a:pt x="225285" y="0"/>
                  </a:lnTo>
                  <a:close/>
                </a:path>
                <a:path w="406400" h="727075">
                  <a:moveTo>
                    <a:pt x="398589" y="426415"/>
                  </a:moveTo>
                  <a:lnTo>
                    <a:pt x="228726" y="426415"/>
                  </a:lnTo>
                  <a:lnTo>
                    <a:pt x="242760" y="432130"/>
                  </a:lnTo>
                  <a:lnTo>
                    <a:pt x="261269" y="440486"/>
                  </a:lnTo>
                  <a:lnTo>
                    <a:pt x="276837" y="451216"/>
                  </a:lnTo>
                  <a:lnTo>
                    <a:pt x="287619" y="466668"/>
                  </a:lnTo>
                  <a:lnTo>
                    <a:pt x="291769" y="489191"/>
                  </a:lnTo>
                  <a:lnTo>
                    <a:pt x="286440" y="514099"/>
                  </a:lnTo>
                  <a:lnTo>
                    <a:pt x="272151" y="532044"/>
                  </a:lnTo>
                  <a:lnTo>
                    <a:pt x="252161" y="544098"/>
                  </a:lnTo>
                  <a:lnTo>
                    <a:pt x="229730" y="551332"/>
                  </a:lnTo>
                  <a:lnTo>
                    <a:pt x="392716" y="551332"/>
                  </a:lnTo>
                  <a:lnTo>
                    <a:pt x="400387" y="532010"/>
                  </a:lnTo>
                  <a:lnTo>
                    <a:pt x="406387" y="478281"/>
                  </a:lnTo>
                  <a:lnTo>
                    <a:pt x="398589" y="426415"/>
                  </a:lnTo>
                  <a:close/>
                </a:path>
                <a:path w="406400" h="727075">
                  <a:moveTo>
                    <a:pt x="226705" y="176098"/>
                  </a:moveTo>
                  <a:lnTo>
                    <a:pt x="178206" y="176098"/>
                  </a:lnTo>
                  <a:lnTo>
                    <a:pt x="179133" y="292709"/>
                  </a:lnTo>
                  <a:lnTo>
                    <a:pt x="227656" y="292709"/>
                  </a:lnTo>
                  <a:lnTo>
                    <a:pt x="226705" y="176098"/>
                  </a:lnTo>
                  <a:close/>
                </a:path>
                <a:path w="406400" h="727075">
                  <a:moveTo>
                    <a:pt x="338167" y="173240"/>
                  </a:moveTo>
                  <a:lnTo>
                    <a:pt x="226682" y="173240"/>
                  </a:lnTo>
                  <a:lnTo>
                    <a:pt x="250302" y="175926"/>
                  </a:lnTo>
                  <a:lnTo>
                    <a:pt x="273191" y="182221"/>
                  </a:lnTo>
                  <a:lnTo>
                    <a:pt x="294596" y="192594"/>
                  </a:lnTo>
                  <a:lnTo>
                    <a:pt x="313766" y="207517"/>
                  </a:lnTo>
                  <a:lnTo>
                    <a:pt x="338167" y="173240"/>
                  </a:lnTo>
                  <a:close/>
                </a:path>
              </a:pathLst>
            </a:custGeom>
            <a:solidFill>
              <a:srgbClr val="D6D752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" name="object 10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911" y="4423629"/>
              <a:ext cx="190468" cy="29262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558464" y="4377266"/>
              <a:ext cx="454025" cy="208279"/>
            </a:xfrm>
            <a:custGeom>
              <a:avLst/>
              <a:gdLst/>
              <a:ahLst/>
              <a:cxnLst/>
              <a:rect l="l" t="t" r="r" b="b"/>
              <a:pathLst>
                <a:path w="454025" h="208279">
                  <a:moveTo>
                    <a:pt x="218833" y="0"/>
                  </a:moveTo>
                  <a:lnTo>
                    <a:pt x="210629" y="0"/>
                  </a:lnTo>
                  <a:lnTo>
                    <a:pt x="202526" y="635"/>
                  </a:lnTo>
                  <a:lnTo>
                    <a:pt x="178172" y="4871"/>
                  </a:lnTo>
                  <a:lnTo>
                    <a:pt x="164572" y="6724"/>
                  </a:lnTo>
                  <a:lnTo>
                    <a:pt x="152935" y="7749"/>
                  </a:lnTo>
                  <a:lnTo>
                    <a:pt x="142328" y="8064"/>
                  </a:lnTo>
                  <a:lnTo>
                    <a:pt x="134454" y="8064"/>
                  </a:lnTo>
                  <a:lnTo>
                    <a:pt x="113068" y="6451"/>
                  </a:lnTo>
                  <a:lnTo>
                    <a:pt x="106514" y="7086"/>
                  </a:lnTo>
                  <a:lnTo>
                    <a:pt x="85180" y="12998"/>
                  </a:lnTo>
                  <a:lnTo>
                    <a:pt x="66427" y="16930"/>
                  </a:lnTo>
                  <a:lnTo>
                    <a:pt x="47550" y="19617"/>
                  </a:lnTo>
                  <a:lnTo>
                    <a:pt x="27622" y="20612"/>
                  </a:lnTo>
                  <a:lnTo>
                    <a:pt x="21894" y="20408"/>
                  </a:lnTo>
                  <a:lnTo>
                    <a:pt x="12305" y="22165"/>
                  </a:lnTo>
                  <a:lnTo>
                    <a:pt x="5289" y="26917"/>
                  </a:lnTo>
                  <a:lnTo>
                    <a:pt x="1102" y="33889"/>
                  </a:lnTo>
                  <a:lnTo>
                    <a:pt x="0" y="42303"/>
                  </a:lnTo>
                  <a:lnTo>
                    <a:pt x="342" y="48018"/>
                  </a:lnTo>
                  <a:lnTo>
                    <a:pt x="35361" y="75424"/>
                  </a:lnTo>
                  <a:lnTo>
                    <a:pt x="92354" y="80048"/>
                  </a:lnTo>
                  <a:lnTo>
                    <a:pt x="123427" y="79371"/>
                  </a:lnTo>
                  <a:lnTo>
                    <a:pt x="151836" y="77882"/>
                  </a:lnTo>
                  <a:lnTo>
                    <a:pt x="186258" y="75717"/>
                  </a:lnTo>
                  <a:lnTo>
                    <a:pt x="200544" y="78077"/>
                  </a:lnTo>
                  <a:lnTo>
                    <a:pt x="249101" y="92707"/>
                  </a:lnTo>
                  <a:lnTo>
                    <a:pt x="285457" y="108292"/>
                  </a:lnTo>
                  <a:lnTo>
                    <a:pt x="405891" y="207708"/>
                  </a:lnTo>
                  <a:lnTo>
                    <a:pt x="430695" y="204050"/>
                  </a:lnTo>
                  <a:lnTo>
                    <a:pt x="441187" y="200195"/>
                  </a:lnTo>
                  <a:lnTo>
                    <a:pt x="448994" y="192784"/>
                  </a:lnTo>
                  <a:lnTo>
                    <a:pt x="453331" y="182932"/>
                  </a:lnTo>
                  <a:lnTo>
                    <a:pt x="453415" y="171754"/>
                  </a:lnTo>
                  <a:lnTo>
                    <a:pt x="428396" y="47307"/>
                  </a:lnTo>
                  <a:lnTo>
                    <a:pt x="424216" y="37323"/>
                  </a:lnTo>
                  <a:lnTo>
                    <a:pt x="416785" y="29983"/>
                  </a:lnTo>
                  <a:lnTo>
                    <a:pt x="407140" y="25974"/>
                  </a:lnTo>
                  <a:lnTo>
                    <a:pt x="396316" y="25984"/>
                  </a:lnTo>
                  <a:lnTo>
                    <a:pt x="347764" y="35788"/>
                  </a:lnTo>
                  <a:lnTo>
                    <a:pt x="335394" y="29826"/>
                  </a:lnTo>
                  <a:lnTo>
                    <a:pt x="305501" y="17565"/>
                  </a:lnTo>
                  <a:lnTo>
                    <a:pt x="264478" y="5468"/>
                  </a:lnTo>
                  <a:lnTo>
                    <a:pt x="218833" y="0"/>
                  </a:lnTo>
                  <a:close/>
                </a:path>
              </a:pathLst>
            </a:custGeom>
            <a:solidFill>
              <a:srgbClr val="7D868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" name="object 10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1978" y="4545238"/>
              <a:ext cx="335233" cy="22499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7316" y="4423629"/>
              <a:ext cx="190468" cy="29262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205870" y="4377266"/>
              <a:ext cx="454025" cy="208279"/>
            </a:xfrm>
            <a:custGeom>
              <a:avLst/>
              <a:gdLst/>
              <a:ahLst/>
              <a:cxnLst/>
              <a:rect l="l" t="t" r="r" b="b"/>
              <a:pathLst>
                <a:path w="454025" h="208279">
                  <a:moveTo>
                    <a:pt x="218833" y="0"/>
                  </a:moveTo>
                  <a:lnTo>
                    <a:pt x="210629" y="0"/>
                  </a:lnTo>
                  <a:lnTo>
                    <a:pt x="202526" y="635"/>
                  </a:lnTo>
                  <a:lnTo>
                    <a:pt x="178172" y="4871"/>
                  </a:lnTo>
                  <a:lnTo>
                    <a:pt x="164572" y="6724"/>
                  </a:lnTo>
                  <a:lnTo>
                    <a:pt x="152935" y="7749"/>
                  </a:lnTo>
                  <a:lnTo>
                    <a:pt x="142328" y="8064"/>
                  </a:lnTo>
                  <a:lnTo>
                    <a:pt x="134454" y="8064"/>
                  </a:lnTo>
                  <a:lnTo>
                    <a:pt x="113068" y="6451"/>
                  </a:lnTo>
                  <a:lnTo>
                    <a:pt x="106514" y="7086"/>
                  </a:lnTo>
                  <a:lnTo>
                    <a:pt x="85180" y="12998"/>
                  </a:lnTo>
                  <a:lnTo>
                    <a:pt x="66427" y="16930"/>
                  </a:lnTo>
                  <a:lnTo>
                    <a:pt x="47550" y="19617"/>
                  </a:lnTo>
                  <a:lnTo>
                    <a:pt x="27622" y="20612"/>
                  </a:lnTo>
                  <a:lnTo>
                    <a:pt x="21894" y="20408"/>
                  </a:lnTo>
                  <a:lnTo>
                    <a:pt x="12305" y="22165"/>
                  </a:lnTo>
                  <a:lnTo>
                    <a:pt x="5289" y="26917"/>
                  </a:lnTo>
                  <a:lnTo>
                    <a:pt x="1102" y="33889"/>
                  </a:lnTo>
                  <a:lnTo>
                    <a:pt x="0" y="42303"/>
                  </a:lnTo>
                  <a:lnTo>
                    <a:pt x="342" y="48018"/>
                  </a:lnTo>
                  <a:lnTo>
                    <a:pt x="35361" y="75424"/>
                  </a:lnTo>
                  <a:lnTo>
                    <a:pt x="92354" y="80048"/>
                  </a:lnTo>
                  <a:lnTo>
                    <a:pt x="123427" y="79371"/>
                  </a:lnTo>
                  <a:lnTo>
                    <a:pt x="151836" y="77882"/>
                  </a:lnTo>
                  <a:lnTo>
                    <a:pt x="186258" y="75717"/>
                  </a:lnTo>
                  <a:lnTo>
                    <a:pt x="200544" y="78077"/>
                  </a:lnTo>
                  <a:lnTo>
                    <a:pt x="249101" y="92707"/>
                  </a:lnTo>
                  <a:lnTo>
                    <a:pt x="285457" y="108292"/>
                  </a:lnTo>
                  <a:lnTo>
                    <a:pt x="405891" y="207708"/>
                  </a:lnTo>
                  <a:lnTo>
                    <a:pt x="430695" y="204050"/>
                  </a:lnTo>
                  <a:lnTo>
                    <a:pt x="441187" y="200195"/>
                  </a:lnTo>
                  <a:lnTo>
                    <a:pt x="448994" y="192784"/>
                  </a:lnTo>
                  <a:lnTo>
                    <a:pt x="453331" y="182932"/>
                  </a:lnTo>
                  <a:lnTo>
                    <a:pt x="453415" y="171754"/>
                  </a:lnTo>
                  <a:lnTo>
                    <a:pt x="428396" y="47307"/>
                  </a:lnTo>
                  <a:lnTo>
                    <a:pt x="424216" y="37323"/>
                  </a:lnTo>
                  <a:lnTo>
                    <a:pt x="416785" y="29983"/>
                  </a:lnTo>
                  <a:lnTo>
                    <a:pt x="407140" y="25974"/>
                  </a:lnTo>
                  <a:lnTo>
                    <a:pt x="396316" y="25984"/>
                  </a:lnTo>
                  <a:lnTo>
                    <a:pt x="347764" y="35788"/>
                  </a:lnTo>
                  <a:lnTo>
                    <a:pt x="335394" y="29826"/>
                  </a:lnTo>
                  <a:lnTo>
                    <a:pt x="305501" y="17565"/>
                  </a:lnTo>
                  <a:lnTo>
                    <a:pt x="264478" y="5468"/>
                  </a:lnTo>
                  <a:lnTo>
                    <a:pt x="218833" y="0"/>
                  </a:lnTo>
                  <a:close/>
                </a:path>
              </a:pathLst>
            </a:custGeom>
            <a:solidFill>
              <a:srgbClr val="7D868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7" name="object 10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99383" y="4545238"/>
              <a:ext cx="335233" cy="22499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65027" y="4423629"/>
              <a:ext cx="190470" cy="29262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1853580" y="4377266"/>
              <a:ext cx="454025" cy="208279"/>
            </a:xfrm>
            <a:custGeom>
              <a:avLst/>
              <a:gdLst/>
              <a:ahLst/>
              <a:cxnLst/>
              <a:rect l="l" t="t" r="r" b="b"/>
              <a:pathLst>
                <a:path w="454025" h="208279">
                  <a:moveTo>
                    <a:pt x="218833" y="0"/>
                  </a:moveTo>
                  <a:lnTo>
                    <a:pt x="210629" y="0"/>
                  </a:lnTo>
                  <a:lnTo>
                    <a:pt x="202526" y="635"/>
                  </a:lnTo>
                  <a:lnTo>
                    <a:pt x="178172" y="4871"/>
                  </a:lnTo>
                  <a:lnTo>
                    <a:pt x="164572" y="6724"/>
                  </a:lnTo>
                  <a:lnTo>
                    <a:pt x="152935" y="7749"/>
                  </a:lnTo>
                  <a:lnTo>
                    <a:pt x="142328" y="8064"/>
                  </a:lnTo>
                  <a:lnTo>
                    <a:pt x="134454" y="8064"/>
                  </a:lnTo>
                  <a:lnTo>
                    <a:pt x="113068" y="6451"/>
                  </a:lnTo>
                  <a:lnTo>
                    <a:pt x="106514" y="7086"/>
                  </a:lnTo>
                  <a:lnTo>
                    <a:pt x="85180" y="12998"/>
                  </a:lnTo>
                  <a:lnTo>
                    <a:pt x="66427" y="16930"/>
                  </a:lnTo>
                  <a:lnTo>
                    <a:pt x="47550" y="19617"/>
                  </a:lnTo>
                  <a:lnTo>
                    <a:pt x="27622" y="20612"/>
                  </a:lnTo>
                  <a:lnTo>
                    <a:pt x="21894" y="20408"/>
                  </a:lnTo>
                  <a:lnTo>
                    <a:pt x="12305" y="22165"/>
                  </a:lnTo>
                  <a:lnTo>
                    <a:pt x="5289" y="26917"/>
                  </a:lnTo>
                  <a:lnTo>
                    <a:pt x="1102" y="33889"/>
                  </a:lnTo>
                  <a:lnTo>
                    <a:pt x="0" y="42303"/>
                  </a:lnTo>
                  <a:lnTo>
                    <a:pt x="342" y="48018"/>
                  </a:lnTo>
                  <a:lnTo>
                    <a:pt x="35361" y="75424"/>
                  </a:lnTo>
                  <a:lnTo>
                    <a:pt x="92354" y="80048"/>
                  </a:lnTo>
                  <a:lnTo>
                    <a:pt x="123427" y="79371"/>
                  </a:lnTo>
                  <a:lnTo>
                    <a:pt x="151836" y="77882"/>
                  </a:lnTo>
                  <a:lnTo>
                    <a:pt x="186258" y="75717"/>
                  </a:lnTo>
                  <a:lnTo>
                    <a:pt x="200544" y="78077"/>
                  </a:lnTo>
                  <a:lnTo>
                    <a:pt x="249101" y="92707"/>
                  </a:lnTo>
                  <a:lnTo>
                    <a:pt x="285457" y="108292"/>
                  </a:lnTo>
                  <a:lnTo>
                    <a:pt x="405891" y="207708"/>
                  </a:lnTo>
                  <a:lnTo>
                    <a:pt x="430695" y="204050"/>
                  </a:lnTo>
                  <a:lnTo>
                    <a:pt x="441187" y="200195"/>
                  </a:lnTo>
                  <a:lnTo>
                    <a:pt x="448994" y="192784"/>
                  </a:lnTo>
                  <a:lnTo>
                    <a:pt x="453331" y="182932"/>
                  </a:lnTo>
                  <a:lnTo>
                    <a:pt x="453415" y="171754"/>
                  </a:lnTo>
                  <a:lnTo>
                    <a:pt x="428396" y="47307"/>
                  </a:lnTo>
                  <a:lnTo>
                    <a:pt x="424216" y="37323"/>
                  </a:lnTo>
                  <a:lnTo>
                    <a:pt x="416785" y="29983"/>
                  </a:lnTo>
                  <a:lnTo>
                    <a:pt x="407140" y="25974"/>
                  </a:lnTo>
                  <a:lnTo>
                    <a:pt x="396316" y="25984"/>
                  </a:lnTo>
                  <a:lnTo>
                    <a:pt x="347764" y="35788"/>
                  </a:lnTo>
                  <a:lnTo>
                    <a:pt x="335394" y="29826"/>
                  </a:lnTo>
                  <a:lnTo>
                    <a:pt x="305501" y="17565"/>
                  </a:lnTo>
                  <a:lnTo>
                    <a:pt x="264478" y="5468"/>
                  </a:lnTo>
                  <a:lnTo>
                    <a:pt x="218833" y="0"/>
                  </a:lnTo>
                  <a:close/>
                </a:path>
              </a:pathLst>
            </a:custGeom>
            <a:solidFill>
              <a:srgbClr val="7D868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0" name="object 11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47095" y="4545238"/>
              <a:ext cx="335232" cy="22499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33883" y="4423629"/>
              <a:ext cx="190468" cy="292620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2522437" y="4377266"/>
              <a:ext cx="454025" cy="208279"/>
            </a:xfrm>
            <a:custGeom>
              <a:avLst/>
              <a:gdLst/>
              <a:ahLst/>
              <a:cxnLst/>
              <a:rect l="l" t="t" r="r" b="b"/>
              <a:pathLst>
                <a:path w="454025" h="208279">
                  <a:moveTo>
                    <a:pt x="218833" y="0"/>
                  </a:moveTo>
                  <a:lnTo>
                    <a:pt x="210629" y="0"/>
                  </a:lnTo>
                  <a:lnTo>
                    <a:pt x="202526" y="635"/>
                  </a:lnTo>
                  <a:lnTo>
                    <a:pt x="178172" y="4871"/>
                  </a:lnTo>
                  <a:lnTo>
                    <a:pt x="164572" y="6724"/>
                  </a:lnTo>
                  <a:lnTo>
                    <a:pt x="152935" y="7749"/>
                  </a:lnTo>
                  <a:lnTo>
                    <a:pt x="142328" y="8064"/>
                  </a:lnTo>
                  <a:lnTo>
                    <a:pt x="134454" y="8064"/>
                  </a:lnTo>
                  <a:lnTo>
                    <a:pt x="113068" y="6451"/>
                  </a:lnTo>
                  <a:lnTo>
                    <a:pt x="106514" y="7086"/>
                  </a:lnTo>
                  <a:lnTo>
                    <a:pt x="85180" y="12998"/>
                  </a:lnTo>
                  <a:lnTo>
                    <a:pt x="66427" y="16930"/>
                  </a:lnTo>
                  <a:lnTo>
                    <a:pt x="47550" y="19617"/>
                  </a:lnTo>
                  <a:lnTo>
                    <a:pt x="27622" y="20612"/>
                  </a:lnTo>
                  <a:lnTo>
                    <a:pt x="21894" y="20408"/>
                  </a:lnTo>
                  <a:lnTo>
                    <a:pt x="12305" y="22165"/>
                  </a:lnTo>
                  <a:lnTo>
                    <a:pt x="5289" y="26917"/>
                  </a:lnTo>
                  <a:lnTo>
                    <a:pt x="1102" y="33889"/>
                  </a:lnTo>
                  <a:lnTo>
                    <a:pt x="0" y="42303"/>
                  </a:lnTo>
                  <a:lnTo>
                    <a:pt x="342" y="48018"/>
                  </a:lnTo>
                  <a:lnTo>
                    <a:pt x="35361" y="75424"/>
                  </a:lnTo>
                  <a:lnTo>
                    <a:pt x="92354" y="80048"/>
                  </a:lnTo>
                  <a:lnTo>
                    <a:pt x="123427" y="79371"/>
                  </a:lnTo>
                  <a:lnTo>
                    <a:pt x="151836" y="77882"/>
                  </a:lnTo>
                  <a:lnTo>
                    <a:pt x="186258" y="75717"/>
                  </a:lnTo>
                  <a:lnTo>
                    <a:pt x="200544" y="78077"/>
                  </a:lnTo>
                  <a:lnTo>
                    <a:pt x="249101" y="92707"/>
                  </a:lnTo>
                  <a:lnTo>
                    <a:pt x="285457" y="108292"/>
                  </a:lnTo>
                  <a:lnTo>
                    <a:pt x="405891" y="207708"/>
                  </a:lnTo>
                  <a:lnTo>
                    <a:pt x="430695" y="204050"/>
                  </a:lnTo>
                  <a:lnTo>
                    <a:pt x="441187" y="200195"/>
                  </a:lnTo>
                  <a:lnTo>
                    <a:pt x="448994" y="192784"/>
                  </a:lnTo>
                  <a:lnTo>
                    <a:pt x="453331" y="182932"/>
                  </a:lnTo>
                  <a:lnTo>
                    <a:pt x="453415" y="171754"/>
                  </a:lnTo>
                  <a:lnTo>
                    <a:pt x="428396" y="47307"/>
                  </a:lnTo>
                  <a:lnTo>
                    <a:pt x="424216" y="37323"/>
                  </a:lnTo>
                  <a:lnTo>
                    <a:pt x="416785" y="29983"/>
                  </a:lnTo>
                  <a:lnTo>
                    <a:pt x="407140" y="25974"/>
                  </a:lnTo>
                  <a:lnTo>
                    <a:pt x="396316" y="25984"/>
                  </a:lnTo>
                  <a:lnTo>
                    <a:pt x="347764" y="35788"/>
                  </a:lnTo>
                  <a:lnTo>
                    <a:pt x="335394" y="29826"/>
                  </a:lnTo>
                  <a:lnTo>
                    <a:pt x="305501" y="17565"/>
                  </a:lnTo>
                  <a:lnTo>
                    <a:pt x="264478" y="5468"/>
                  </a:lnTo>
                  <a:lnTo>
                    <a:pt x="218833" y="0"/>
                  </a:lnTo>
                  <a:close/>
                </a:path>
              </a:pathLst>
            </a:custGeom>
            <a:solidFill>
              <a:srgbClr val="7D868D"/>
            </a:solidFill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3" name="object 11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15951" y="4545238"/>
              <a:ext cx="335232" cy="224990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7123176" y="7804403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4048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7123176" y="7731155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4048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7123176" y="7657910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4048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381000" y="2844333"/>
            <a:ext cx="1971675" cy="498064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marR="0" lvl="0" indent="0" algn="l" defTabSz="761970" rtl="0" eaLnBrk="1" fontAlgn="auto" latinLnBrk="0" hangingPunct="1">
              <a:lnSpc>
                <a:spcPct val="100000"/>
              </a:lnSpc>
              <a:spcBef>
                <a:spcPts val="8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167" b="0" i="0" u="none" strike="noStrike" kern="1200" cap="none" spc="-6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1,000,000+</a:t>
            </a:r>
            <a:endParaRPr kumimoji="0" sz="31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81000" y="3311673"/>
            <a:ext cx="703792" cy="190822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3" marR="0" lvl="0" indent="0" algn="l" defTabSz="76197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7" b="0" i="0" u="none" strike="noStrike" kern="1200" cap="none" spc="-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167" b="0" i="0" u="none" strike="noStrike" kern="1200" cap="none" spc="-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167" b="0" i="0" u="none" strike="noStrike" kern="1200" cap="none" spc="0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167" b="0" i="0" u="none" strike="noStrike" kern="1200" cap="none" spc="-21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167" b="0" i="0" u="none" strike="noStrike" kern="1200" cap="none" spc="4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167" b="0" i="0" u="none" strike="noStrike" kern="1200" cap="none" spc="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167" b="0" i="0" u="none" strike="noStrike" kern="1200" cap="none" spc="-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167" b="0" i="0" u="none" strike="noStrike" kern="1200" cap="none" spc="-29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rs</a:t>
            </a:r>
            <a:endParaRPr kumimoji="0" sz="11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81000" y="4312573"/>
            <a:ext cx="1384300" cy="47235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marR="0" lvl="0" indent="0" algn="l" defTabSz="761970" rtl="0" eaLnBrk="1" fontAlgn="auto" latinLnBrk="0" hangingPunct="1">
              <a:lnSpc>
                <a:spcPct val="100000"/>
              </a:lnSpc>
              <a:spcBef>
                <a:spcPts val="8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1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-16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3000" b="0" i="0" u="none" strike="noStrike" kern="1200" cap="none" spc="-71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3000" b="0" i="0" u="none" strike="noStrike" kern="1200" cap="none" spc="-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00</a:t>
            </a:r>
            <a:r>
              <a:rPr kumimoji="0" sz="3000" b="0" i="0" u="none" strike="noStrike" kern="1200" cap="none" spc="-146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3000" b="0" i="0" u="none" strike="noStrike" kern="1200" cap="none" spc="246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81000" y="4758746"/>
            <a:ext cx="1282700" cy="190822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3" marR="0" lvl="0" indent="0" algn="l" defTabSz="76197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7" b="0" i="0" u="none" strike="noStrike" kern="1200" cap="none" spc="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employee-partners</a:t>
            </a:r>
            <a:endParaRPr kumimoji="0" sz="11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869359" y="2952241"/>
            <a:ext cx="1834092" cy="891056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marR="73022" lvl="0" indent="0" algn="l" defTabSz="761970" rtl="0" eaLnBrk="1" fontAlgn="auto" latinLnBrk="0" hangingPunct="1">
              <a:lnSpc>
                <a:spcPct val="113100"/>
              </a:lnSpc>
              <a:spcBef>
                <a:spcPts val="8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7" b="0" i="0" u="none" strike="noStrike" kern="1200" cap="none" spc="46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We</a:t>
            </a:r>
            <a:r>
              <a:rPr kumimoji="0" sz="1167" b="0" i="0" u="none" strike="noStrike" kern="1200" cap="none" spc="-4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67" b="0" i="0" u="none" strike="noStrike" kern="1200" cap="none" spc="33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ended</a:t>
            </a:r>
            <a:r>
              <a:rPr kumimoji="0" sz="1167" b="0" i="0" u="none" strike="noStrike" kern="1200" cap="none" spc="-4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67" b="0" i="0" u="none" strike="noStrike" kern="1200" cap="none" spc="-33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fiscal</a:t>
            </a:r>
            <a:r>
              <a:rPr kumimoji="0" sz="1167" b="0" i="0" u="none" strike="noStrike" kern="1200" cap="none" spc="-4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67" b="0" i="0" u="none" strike="noStrike" kern="1200" cap="none" spc="25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2020</a:t>
            </a:r>
            <a:r>
              <a:rPr kumimoji="0" sz="1167" b="0" i="0" u="none" strike="noStrike" kern="1200" cap="none" spc="-4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67" b="0" i="0" u="none" strike="noStrike" kern="1200" cap="none" spc="-3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with </a:t>
            </a:r>
            <a:r>
              <a:rPr kumimoji="0" sz="1167" b="0" i="0" u="none" strike="noStrike" kern="1200" cap="none" spc="-33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67" b="0" i="0" u="none" strike="noStrike" kern="1200" cap="none" spc="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record</a:t>
            </a:r>
            <a:r>
              <a:rPr kumimoji="0" sz="1167" b="0" i="0" u="none" strike="noStrike" kern="1200" cap="none" spc="-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7" b="0" i="0" u="none" strike="noStrike" kern="1200" cap="none" spc="-21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revenues</a:t>
            </a:r>
            <a:r>
              <a:rPr kumimoji="0" sz="1167" b="0" i="0" u="none" strike="noStrike" kern="1200" cap="none" spc="-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7" b="0" i="0" u="none" strike="noStrike" kern="1200" cap="none" spc="25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endParaRPr kumimoji="0" sz="11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583" marR="0" lvl="0" indent="0" algn="l" defTabSz="761970" rtl="0" eaLnBrk="1" fontAlgn="auto" latinLnBrk="0" hangingPunct="1">
              <a:lnSpc>
                <a:spcPts val="37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125" b="0" i="0" u="none" strike="noStrike" kern="1200" cap="none" spc="-55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sz="3125" b="0" i="0" u="none" strike="noStrike" kern="1200" cap="none" spc="-10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sz="3125" b="0" i="0" u="none" strike="noStrike" kern="1200" cap="none" spc="-6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3125" b="0" i="0" u="none" strike="noStrike" kern="1200" cap="none" spc="-1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3125" b="0" i="0" u="none" strike="noStrike" kern="1200" cap="none" spc="-5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125" b="0" i="0" u="none" strike="noStrike" kern="1200" cap="none" spc="1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3125" b="0" i="0" u="none" strike="noStrike" kern="1200" cap="none" spc="-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3125" b="0" i="0" u="none" strike="noStrike" kern="1200" cap="none" spc="-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3125" b="0" i="0" u="none" strike="noStrike" kern="1200" cap="none" spc="-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3125" b="0" i="0" u="none" strike="noStrike" kern="1200" cap="none" spc="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3125" b="0" i="0" u="none" strike="noStrike" kern="1200" cap="none" spc="83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3125" b="0" i="0" u="none" strike="noStrike" kern="1200" cap="none" spc="-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endParaRPr kumimoji="0" sz="31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59834" y="952621"/>
            <a:ext cx="6039898" cy="1448603"/>
          </a:xfrm>
          <a:prstGeom prst="rect">
            <a:avLst/>
          </a:prstGeom>
        </p:spPr>
        <p:txBody>
          <a:bodyPr vert="horz" wrap="square" lIns="0" tIns="220663" rIns="0" bIns="0" rtlCol="0">
            <a:spAutoFit/>
          </a:bodyPr>
          <a:lstStyle/>
          <a:p>
            <a:pPr marL="31749" marR="0" lvl="0" indent="0" algn="l" defTabSz="761970" rtl="0" eaLnBrk="1" fontAlgn="auto" latinLnBrk="0" hangingPunct="1">
              <a:lnSpc>
                <a:spcPct val="100000"/>
              </a:lnSpc>
              <a:spcBef>
                <a:spcPts val="17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333" b="0" i="0" u="none" strike="noStrike" kern="1200" cap="none" spc="5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</a:t>
            </a:r>
            <a:r>
              <a:rPr kumimoji="0" sz="3333" b="0" i="0" u="none" strike="noStrike" kern="1200" cap="none" spc="-1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sz="3333" b="0" i="0" u="none" strike="noStrike" kern="1200" cap="none" spc="-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culture </a:t>
            </a:r>
            <a:r>
              <a:rPr kumimoji="0" sz="3333" b="1" i="0" u="none" strike="noStrike" kern="1200" cap="none" spc="-25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leading</a:t>
            </a:r>
            <a:r>
              <a:rPr kumimoji="0" sz="3333" b="1" i="0" u="none" strike="noStrike" kern="1200" cap="none" spc="46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sz="3333" b="1" i="0" u="none" strike="noStrike" kern="1200" cap="none" spc="10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to</a:t>
            </a:r>
            <a:r>
              <a:rPr kumimoji="0" sz="3333" b="1" i="0" u="none" strike="noStrike" kern="1200" cap="none" spc="46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sz="3333" b="1" i="0" u="none" strike="noStrike" kern="1200" cap="none" spc="-233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success</a:t>
            </a:r>
            <a:endParaRPr kumimoji="0" sz="3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31749" marR="502159" lvl="0" indent="0" algn="just" defTabSz="761970" rtl="0" eaLnBrk="1" fontAlgn="auto" latinLnBrk="0" hangingPunct="1">
              <a:lnSpc>
                <a:spcPct val="107200"/>
              </a:lnSpc>
              <a:spcBef>
                <a:spcPts val="5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1200" cap="none" spc="-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The </a:t>
            </a:r>
            <a:r>
              <a:rPr kumimoji="0" sz="1333" b="0" i="0" u="none" strike="noStrike" kern="1200" cap="none" spc="-1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Cintas </a:t>
            </a:r>
            <a:r>
              <a:rPr kumimoji="0" sz="1333" b="0" i="0" u="none" strike="noStrike" kern="1200" cap="none" spc="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culture brings </a:t>
            </a:r>
            <a:r>
              <a:rPr kumimoji="0" sz="1333" b="0" i="0" u="none" strike="noStrike" kern="1200" cap="none" spc="33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together </a:t>
            </a:r>
            <a:r>
              <a:rPr kumimoji="0" sz="1333" b="0" i="0" u="none" strike="noStrike" kern="1200" cap="none" spc="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our </a:t>
            </a:r>
            <a:r>
              <a:rPr kumimoji="0" sz="1333" b="0" i="0" u="none" strike="noStrike" kern="1200" cap="none" spc="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employee-partners. </a:t>
            </a:r>
            <a:r>
              <a:rPr kumimoji="0" sz="1333" b="0" i="0" u="none" strike="noStrike" kern="1200" cap="none" spc="-25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They </a:t>
            </a:r>
            <a:r>
              <a:rPr kumimoji="0" sz="1333" b="0" i="0" u="none" strike="noStrike" kern="1200" cap="none" spc="1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know </a:t>
            </a:r>
            <a:r>
              <a:rPr kumimoji="0" sz="1333" b="0" i="0" u="none" strike="noStrike" kern="1200" cap="none" spc="-31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sz="1333" b="0" i="0" u="none" strike="noStrike" kern="1200" cap="none" spc="-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every </a:t>
            </a:r>
            <a:r>
              <a:rPr kumimoji="0" sz="1333" b="0" i="0" u="none" strike="noStrike" kern="1200" cap="none" spc="3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job </a:t>
            </a:r>
            <a:r>
              <a:rPr kumimoji="0" sz="1333" b="0" i="0" u="none" strike="noStrike" kern="1200" cap="none" spc="-33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is </a:t>
            </a:r>
            <a:r>
              <a:rPr kumimoji="0" sz="1333" b="0" i="0" u="none" strike="noStrike" kern="1200" cap="none" spc="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critical, </a:t>
            </a:r>
            <a:r>
              <a:rPr kumimoji="0" sz="1333" b="0" i="0" u="none" strike="noStrike" kern="1200" cap="none" spc="25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that </a:t>
            </a:r>
            <a:r>
              <a:rPr kumimoji="0" sz="1333" b="0" i="0" u="none" strike="noStrike" kern="1200" cap="none" spc="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teamwork </a:t>
            </a:r>
            <a:r>
              <a:rPr kumimoji="0" sz="1333" b="0" i="0" u="none" strike="noStrike" kern="1200" cap="none" spc="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promotes </a:t>
            </a:r>
            <a:r>
              <a:rPr kumimoji="0" sz="1333" b="0" i="0" u="none" strike="noStrike" kern="1200" cap="none" spc="-1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excellence, </a:t>
            </a:r>
            <a:r>
              <a:rPr kumimoji="0" sz="1333" b="0" i="0" u="none" strike="noStrike" kern="1200" cap="none" spc="1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collaboration </a:t>
            </a:r>
            <a:r>
              <a:rPr kumimoji="0" sz="1333" b="0" i="0" u="none" strike="noStrike" kern="1200" cap="none" spc="-312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sz="1333" b="0" i="0" u="none" strike="noStrike" kern="1200" cap="none" spc="-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drives </a:t>
            </a:r>
            <a:r>
              <a:rPr kumimoji="0" sz="1333" b="0" i="0" u="none" strike="noStrike" kern="1200" cap="none" spc="8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innovation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and </a:t>
            </a:r>
            <a:r>
              <a:rPr kumimoji="0" sz="1333" b="0" i="0" u="none" strike="noStrike" kern="1200" cap="none" spc="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training</a:t>
            </a:r>
            <a:r>
              <a:rPr kumimoji="0" sz="1333" b="0" i="0" u="none" strike="noStrike" kern="1200" cap="none" spc="-4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sz="1333" b="0" i="0" u="none" strike="noStrike" kern="1200" cap="none" spc="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gets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sz="1333" b="0" i="0" u="none" strike="noStrike" kern="1200" cap="none" spc="25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them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sz="1333" b="1" i="0" u="none" strike="noStrike" kern="1200" cap="none" spc="-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Ready</a:t>
            </a:r>
            <a:r>
              <a:rPr kumimoji="0" sz="1333" b="1" i="0" u="none" strike="noStrike" kern="1200" cap="none" spc="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sz="1333" b="1" i="0" u="none" strike="noStrike" kern="1200" cap="none" spc="21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for </a:t>
            </a:r>
            <a:r>
              <a:rPr kumimoji="0" sz="1333" b="1" i="0" u="none" strike="noStrike" kern="1200" cap="none" spc="25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the</a:t>
            </a:r>
            <a:r>
              <a:rPr kumimoji="0" sz="1333" b="1" i="0" u="none" strike="noStrike" kern="1200" cap="none" spc="21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sz="1333" b="1" i="0" u="none" strike="noStrike" kern="1200" cap="none" spc="-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Workday</a:t>
            </a:r>
            <a:r>
              <a:rPr kumimoji="0" sz="1167" b="1" i="0" u="none" strike="noStrike" kern="1200" cap="none" spc="-25" normalizeH="0" baseline="3125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®</a:t>
            </a:r>
            <a:r>
              <a:rPr kumimoji="0" sz="1333" b="0" i="0" u="none" strike="noStrike" kern="1200" cap="none" spc="-17" normalizeH="0" baseline="0" noProof="0" dirty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.</a:t>
            </a:r>
            <a:endParaRPr kumimoji="0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extLst>
              <a:ext uri="{FF2B5EF4-FFF2-40B4-BE49-F238E27FC236}">
                <a16:creationId xmlns:a16="http://schemas.microsoft.com/office/drawing/2014/main" id="{468FF0A3-0B4D-BC18-5317-AC1D5148B901}"/>
              </a:ext>
            </a:extLst>
          </p:cNvPr>
          <p:cNvSpPr/>
          <p:nvPr/>
        </p:nvSpPr>
        <p:spPr>
          <a:xfrm>
            <a:off x="1387940" y="-4763"/>
            <a:ext cx="9601200" cy="1111827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1D89242B-1647-0040-3267-AEAE705462B2}"/>
              </a:ext>
            </a:extLst>
          </p:cNvPr>
          <p:cNvSpPr txBox="1"/>
          <p:nvPr/>
        </p:nvSpPr>
        <p:spPr>
          <a:xfrm>
            <a:off x="1802713" y="306244"/>
            <a:ext cx="9535811" cy="48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6"/>
              </a:lnSpc>
            </a:pPr>
            <a:r>
              <a:rPr lang="en-US" sz="3104" b="1" dirty="0">
                <a:solidFill>
                  <a:srgbClr val="F1F1F1"/>
                </a:solidFill>
                <a:latin typeface="Montserrat Classic"/>
              </a:rPr>
              <a:t>HOW THE PROGRAM WORKS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8B202D-0CE8-FEB9-5AFA-BF5356651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61" y="1194211"/>
            <a:ext cx="5666755" cy="54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2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extLst>
              <a:ext uri="{FF2B5EF4-FFF2-40B4-BE49-F238E27FC236}">
                <a16:creationId xmlns:a16="http://schemas.microsoft.com/office/drawing/2014/main" id="{468FF0A3-0B4D-BC18-5317-AC1D5148B901}"/>
              </a:ext>
            </a:extLst>
          </p:cNvPr>
          <p:cNvSpPr/>
          <p:nvPr/>
        </p:nvSpPr>
        <p:spPr>
          <a:xfrm>
            <a:off x="1387940" y="-4763"/>
            <a:ext cx="9601200" cy="1111827"/>
          </a:xfrm>
          <a:prstGeom prst="rect">
            <a:avLst/>
          </a:prstGeom>
          <a:solidFill>
            <a:srgbClr val="002060"/>
          </a:solidFill>
        </p:spPr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1D89242B-1647-0040-3267-AEAE705462B2}"/>
              </a:ext>
            </a:extLst>
          </p:cNvPr>
          <p:cNvSpPr txBox="1"/>
          <p:nvPr/>
        </p:nvSpPr>
        <p:spPr>
          <a:xfrm>
            <a:off x="1802713" y="306244"/>
            <a:ext cx="9535811" cy="48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6"/>
              </a:lnSpc>
            </a:pPr>
            <a:r>
              <a:rPr lang="en-US" sz="3104" b="1" dirty="0">
                <a:solidFill>
                  <a:srgbClr val="F1F1F1"/>
                </a:solidFill>
                <a:latin typeface="Montserrat Classic"/>
              </a:rPr>
              <a:t>CINTAS ONTARIO DENTAL ASSOCIATION PARTNERSHIP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C01DE-A8FC-933B-07E2-71CB9B72F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87" y="1107064"/>
            <a:ext cx="9315825" cy="54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8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FS SS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0"/>
            <a:ext cx="4572000" cy="6858000"/>
          </a:xfrm>
          <a:prstGeom prst="rect">
            <a:avLst/>
          </a:prstGeom>
          <a:solidFill>
            <a:srgbClr val="A2AAAD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6804" name="Rectangle 31"/>
          <p:cNvSpPr>
            <a:spLocks noChangeArrowheads="1"/>
          </p:cNvSpPr>
          <p:nvPr/>
        </p:nvSpPr>
        <p:spPr bwMode="auto">
          <a:xfrm>
            <a:off x="7561264" y="1120776"/>
            <a:ext cx="2798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Of </a:t>
            </a:r>
            <a:r>
              <a:rPr lang="en-US" altLang="en-US" sz="1000" b="1"/>
              <a:t>microbes are removed </a:t>
            </a:r>
            <a:r>
              <a:rPr lang="en-US" altLang="en-US" sz="1000"/>
              <a:t>with our Microfiber and just water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5461000"/>
            <a:ext cx="4572000" cy="1397000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6" name="TextBox 6"/>
          <p:cNvSpPr txBox="1">
            <a:spLocks noChangeArrowheads="1"/>
          </p:cNvSpPr>
          <p:nvPr/>
        </p:nvSpPr>
        <p:spPr bwMode="auto">
          <a:xfrm>
            <a:off x="2000250" y="5994400"/>
            <a:ext cx="3875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Get </a:t>
            </a:r>
            <a:r>
              <a:rPr lang="en-US" altLang="en-US" sz="1200" b="1">
                <a:solidFill>
                  <a:schemeClr val="bg1"/>
                </a:solidFill>
              </a:rPr>
              <a:t>ready</a:t>
            </a:r>
            <a:r>
              <a:rPr lang="en-US" altLang="en-US" sz="1200">
                <a:solidFill>
                  <a:schemeClr val="bg1"/>
                </a:solidFill>
              </a:rPr>
              <a:t>™ from top to bottom with the Clean Zone program. Cintas offers a variety of solutions to help improve your image and protect your business. </a:t>
            </a:r>
          </a:p>
        </p:txBody>
      </p:sp>
      <p:sp>
        <p:nvSpPr>
          <p:cNvPr id="76807" name="TextBox 7"/>
          <p:cNvSpPr txBox="1">
            <a:spLocks noChangeArrowheads="1"/>
          </p:cNvSpPr>
          <p:nvPr/>
        </p:nvSpPr>
        <p:spPr bwMode="auto">
          <a:xfrm>
            <a:off x="2057401" y="5575300"/>
            <a:ext cx="3725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Facility Services Solutions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88063" y="-57150"/>
            <a:ext cx="4579937" cy="109696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76809" name="TextBox 9"/>
          <p:cNvSpPr txBox="1">
            <a:spLocks noChangeArrowheads="1"/>
          </p:cNvSpPr>
          <p:nvPr/>
        </p:nvSpPr>
        <p:spPr bwMode="auto">
          <a:xfrm>
            <a:off x="6357938" y="38101"/>
            <a:ext cx="3954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FFFFFF"/>
                </a:solidFill>
                <a:latin typeface="Bebas Neue" panose="020B0604020202020204" charset="0"/>
              </a:rPr>
              <a:t>Be confident and </a:t>
            </a:r>
            <a:r>
              <a:rPr lang="en-US" altLang="en-US" sz="3000" b="1" dirty="0">
                <a:solidFill>
                  <a:srgbClr val="FFFFFF"/>
                </a:solidFill>
                <a:latin typeface="Bebas Neue" panose="020B0604020202020204" charset="0"/>
              </a:rPr>
              <a:t>ready</a:t>
            </a:r>
            <a:r>
              <a:rPr lang="en-US" altLang="en-US" sz="3000" dirty="0">
                <a:solidFill>
                  <a:srgbClr val="FFFFFF"/>
                </a:solidFill>
                <a:latin typeface="Bebas Neue" panose="020B0604020202020204" charset="0"/>
              </a:rPr>
              <a:t>™ to open your doors</a:t>
            </a:r>
          </a:p>
        </p:txBody>
      </p:sp>
      <p:sp>
        <p:nvSpPr>
          <p:cNvPr id="76810" name="TextBox 20"/>
          <p:cNvSpPr txBox="1">
            <a:spLocks noChangeArrowheads="1"/>
          </p:cNvSpPr>
          <p:nvPr/>
        </p:nvSpPr>
        <p:spPr bwMode="auto">
          <a:xfrm>
            <a:off x="6354764" y="1027114"/>
            <a:ext cx="1328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99.9%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223000" y="1804989"/>
            <a:ext cx="4090988" cy="6350"/>
          </a:xfrm>
          <a:prstGeom prst="line">
            <a:avLst/>
          </a:prstGeom>
          <a:ln w="12700" cmpd="sng">
            <a:solidFill>
              <a:srgbClr val="40404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812" name="Rectangle 58"/>
          <p:cNvSpPr>
            <a:spLocks noChangeArrowheads="1"/>
          </p:cNvSpPr>
          <p:nvPr/>
        </p:nvSpPr>
        <p:spPr bwMode="auto">
          <a:xfrm>
            <a:off x="6220146" y="4786314"/>
            <a:ext cx="721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Restroom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Supplies</a:t>
            </a:r>
          </a:p>
        </p:txBody>
      </p:sp>
      <p:pic>
        <p:nvPicPr>
          <p:cNvPr id="7681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275138"/>
            <a:ext cx="4008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6" y="5472113"/>
            <a:ext cx="33575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5" name="Rectangle 38"/>
          <p:cNvSpPr>
            <a:spLocks noChangeArrowheads="1"/>
          </p:cNvSpPr>
          <p:nvPr/>
        </p:nvSpPr>
        <p:spPr bwMode="auto">
          <a:xfrm>
            <a:off x="6148812" y="5948364"/>
            <a:ext cx="8643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Tile &amp; Carpet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Cleaning</a:t>
            </a:r>
          </a:p>
        </p:txBody>
      </p:sp>
      <p:sp>
        <p:nvSpPr>
          <p:cNvPr id="76816" name="Rectangle 39"/>
          <p:cNvSpPr>
            <a:spLocks noChangeArrowheads="1"/>
          </p:cNvSpPr>
          <p:nvPr/>
        </p:nvSpPr>
        <p:spPr bwMode="auto">
          <a:xfrm>
            <a:off x="7124282" y="4786314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Cleaning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Chemicals</a:t>
            </a:r>
          </a:p>
        </p:txBody>
      </p:sp>
      <p:sp>
        <p:nvSpPr>
          <p:cNvPr id="76817" name="Rectangle 40"/>
          <p:cNvSpPr>
            <a:spLocks noChangeArrowheads="1"/>
          </p:cNvSpPr>
          <p:nvPr/>
        </p:nvSpPr>
        <p:spPr bwMode="auto">
          <a:xfrm>
            <a:off x="7175578" y="5948364"/>
            <a:ext cx="6078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Towel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Services</a:t>
            </a:r>
          </a:p>
        </p:txBody>
      </p:sp>
      <p:sp>
        <p:nvSpPr>
          <p:cNvPr id="76818" name="Rectangle 41"/>
          <p:cNvSpPr>
            <a:spLocks noChangeArrowheads="1"/>
          </p:cNvSpPr>
          <p:nvPr/>
        </p:nvSpPr>
        <p:spPr bwMode="auto">
          <a:xfrm>
            <a:off x="8030830" y="4786314"/>
            <a:ext cx="6928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Restroom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Cleaning</a:t>
            </a:r>
          </a:p>
        </p:txBody>
      </p:sp>
      <p:sp>
        <p:nvSpPr>
          <p:cNvPr id="76819" name="Rectangle 42"/>
          <p:cNvSpPr>
            <a:spLocks noChangeArrowheads="1"/>
          </p:cNvSpPr>
          <p:nvPr/>
        </p:nvSpPr>
        <p:spPr bwMode="auto">
          <a:xfrm>
            <a:off x="8085331" y="5948364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Parts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Cleaner</a:t>
            </a:r>
          </a:p>
        </p:txBody>
      </p:sp>
      <p:sp>
        <p:nvSpPr>
          <p:cNvPr id="76820" name="Rectangle 44"/>
          <p:cNvSpPr>
            <a:spLocks noChangeArrowheads="1"/>
          </p:cNvSpPr>
          <p:nvPr/>
        </p:nvSpPr>
        <p:spPr bwMode="auto">
          <a:xfrm>
            <a:off x="8971041" y="4786314"/>
            <a:ext cx="6078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Mat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Services</a:t>
            </a:r>
          </a:p>
        </p:txBody>
      </p:sp>
      <p:sp>
        <p:nvSpPr>
          <p:cNvPr id="76821" name="Rectangle 45"/>
          <p:cNvSpPr>
            <a:spLocks noChangeArrowheads="1"/>
          </p:cNvSpPr>
          <p:nvPr/>
        </p:nvSpPr>
        <p:spPr bwMode="auto">
          <a:xfrm>
            <a:off x="8884031" y="5948364"/>
            <a:ext cx="10374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Micro Fiber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Cleaning System</a:t>
            </a:r>
          </a:p>
        </p:txBody>
      </p:sp>
      <p:sp>
        <p:nvSpPr>
          <p:cNvPr id="76822" name="Rectangle 46"/>
          <p:cNvSpPr>
            <a:spLocks noChangeArrowheads="1"/>
          </p:cNvSpPr>
          <p:nvPr/>
        </p:nvSpPr>
        <p:spPr bwMode="auto">
          <a:xfrm>
            <a:off x="9869566" y="4786314"/>
            <a:ext cx="6078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Mop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Services</a:t>
            </a:r>
          </a:p>
        </p:txBody>
      </p:sp>
      <p:pic>
        <p:nvPicPr>
          <p:cNvPr id="76823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6" y="2060576"/>
            <a:ext cx="4794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4" name="Rectangle 47"/>
          <p:cNvSpPr>
            <a:spLocks noChangeArrowheads="1"/>
          </p:cNvSpPr>
          <p:nvPr/>
        </p:nvSpPr>
        <p:spPr bwMode="auto">
          <a:xfrm>
            <a:off x="6716714" y="2030413"/>
            <a:ext cx="1501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All Cintas mats are certified high traction by the </a:t>
            </a:r>
            <a:r>
              <a:rPr lang="en-US" altLang="en-US" sz="1000" b="1"/>
              <a:t>National Floor Safety Institute (NFSI)</a:t>
            </a:r>
          </a:p>
        </p:txBody>
      </p:sp>
      <p:pic>
        <p:nvPicPr>
          <p:cNvPr id="76825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6" y="2170114"/>
            <a:ext cx="441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6" name="Rectangle 49"/>
          <p:cNvSpPr>
            <a:spLocks noChangeArrowheads="1"/>
          </p:cNvSpPr>
          <p:nvPr/>
        </p:nvSpPr>
        <p:spPr bwMode="auto">
          <a:xfrm>
            <a:off x="8939214" y="2030413"/>
            <a:ext cx="1511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A typical business can save </a:t>
            </a:r>
            <a:r>
              <a:rPr lang="en-US" altLang="en-US" sz="1000" b="1"/>
              <a:t>20+ hours per week</a:t>
            </a:r>
            <a:r>
              <a:rPr lang="en-US" altLang="en-US" sz="1000"/>
              <a:t> using our facility services program</a:t>
            </a:r>
            <a:endParaRPr lang="en-US" altLang="en-US" sz="1000" b="1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6223000" y="2981326"/>
            <a:ext cx="4090988" cy="6350"/>
          </a:xfrm>
          <a:prstGeom prst="line">
            <a:avLst/>
          </a:prstGeom>
          <a:ln w="12700" cmpd="sng">
            <a:solidFill>
              <a:srgbClr val="40404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828" name="Rectangle 54"/>
          <p:cNvSpPr>
            <a:spLocks noChangeArrowheads="1"/>
          </p:cNvSpPr>
          <p:nvPr/>
        </p:nvSpPr>
        <p:spPr bwMode="auto">
          <a:xfrm>
            <a:off x="7234238" y="3230564"/>
            <a:ext cx="3143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Compared to manual mixing with properly diluted cleaning chemical system</a:t>
            </a:r>
            <a:endParaRPr lang="en-US" altLang="en-US" sz="1000" b="1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6223000" y="4000501"/>
            <a:ext cx="4090988" cy="6350"/>
          </a:xfrm>
          <a:prstGeom prst="line">
            <a:avLst/>
          </a:prstGeom>
          <a:ln w="12700" cmpd="sng">
            <a:solidFill>
              <a:srgbClr val="40404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830" name="TextBox 57"/>
          <p:cNvSpPr txBox="1">
            <a:spLocks noChangeArrowheads="1"/>
          </p:cNvSpPr>
          <p:nvPr/>
        </p:nvSpPr>
        <p:spPr bwMode="auto">
          <a:xfrm>
            <a:off x="6337300" y="3144839"/>
            <a:ext cx="895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B050"/>
                </a:solidFill>
              </a:rPr>
              <a:t>30%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8328026" y="1917700"/>
            <a:ext cx="11113" cy="95250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832" name="TextBox 48"/>
          <p:cNvSpPr txBox="1">
            <a:spLocks noChangeArrowheads="1"/>
          </p:cNvSpPr>
          <p:nvPr/>
        </p:nvSpPr>
        <p:spPr bwMode="auto">
          <a:xfrm>
            <a:off x="6292851" y="3543301"/>
            <a:ext cx="984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404040"/>
                </a:solidFill>
              </a:rPr>
              <a:t>SAVINGS</a:t>
            </a:r>
            <a:endParaRPr lang="en-US" altLang="en-US" sz="1400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8" descr="Ma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/>
          <a:stretch>
            <a:fillRect/>
          </a:stretch>
        </p:blipFill>
        <p:spPr bwMode="auto">
          <a:xfrm>
            <a:off x="6045201" y="0"/>
            <a:ext cx="462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24000" y="5867400"/>
            <a:ext cx="9144000" cy="990600"/>
          </a:xfrm>
          <a:prstGeom prst="rect">
            <a:avLst/>
          </a:prstGeom>
          <a:solidFill>
            <a:srgbClr val="7F7F7F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0" y="0"/>
            <a:ext cx="9144000" cy="1333500"/>
          </a:xfrm>
          <a:prstGeom prst="rect">
            <a:avLst/>
          </a:prstGeom>
          <a:solidFill>
            <a:srgbClr val="CF051C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29" name="Rectangle 3"/>
          <p:cNvSpPr>
            <a:spLocks noChangeArrowheads="1"/>
          </p:cNvSpPr>
          <p:nvPr/>
        </p:nvSpPr>
        <p:spPr bwMode="auto">
          <a:xfrm>
            <a:off x="1930401" y="146051"/>
            <a:ext cx="82232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300" dirty="0">
                <a:solidFill>
                  <a:schemeClr val="bg1"/>
                </a:solidFill>
                <a:latin typeface="Bebas Neue" panose="020B0604020202020204" charset="0"/>
              </a:rPr>
              <a:t>The key to a clean facility is right under your feet</a:t>
            </a:r>
          </a:p>
        </p:txBody>
      </p:sp>
      <p:grpSp>
        <p:nvGrpSpPr>
          <p:cNvPr id="77830" name="Group 21"/>
          <p:cNvGrpSpPr>
            <a:grpSpLocks/>
          </p:cNvGrpSpPr>
          <p:nvPr/>
        </p:nvGrpSpPr>
        <p:grpSpPr bwMode="auto">
          <a:xfrm>
            <a:off x="1897064" y="1530349"/>
            <a:ext cx="3705758" cy="616896"/>
            <a:chOff x="372964" y="2547035"/>
            <a:chExt cx="3705920" cy="615825"/>
          </a:xfrm>
        </p:grpSpPr>
        <p:sp>
          <p:nvSpPr>
            <p:cNvPr id="77847" name="Rectangle 5"/>
            <p:cNvSpPr>
              <a:spLocks noChangeArrowheads="1"/>
            </p:cNvSpPr>
            <p:nvPr/>
          </p:nvSpPr>
          <p:spPr bwMode="auto">
            <a:xfrm>
              <a:off x="372964" y="2794169"/>
              <a:ext cx="3705920" cy="368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CAPTURES 3X MORE DIRT and DEBRIS</a:t>
              </a:r>
              <a:endParaRPr lang="en-US" altLang="en-US" sz="1800" b="1"/>
            </a:p>
          </p:txBody>
        </p:sp>
        <p:pic>
          <p:nvPicPr>
            <p:cNvPr id="7784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64" y="2547035"/>
              <a:ext cx="32258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783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2943226"/>
            <a:ext cx="762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32" name="Group 20"/>
          <p:cNvGrpSpPr>
            <a:grpSpLocks/>
          </p:cNvGrpSpPr>
          <p:nvPr/>
        </p:nvGrpSpPr>
        <p:grpSpPr bwMode="auto">
          <a:xfrm>
            <a:off x="1897063" y="2330450"/>
            <a:ext cx="4572000" cy="908270"/>
            <a:chOff x="372964" y="3372535"/>
            <a:chExt cx="4572000" cy="907585"/>
          </a:xfrm>
        </p:grpSpPr>
        <p:pic>
          <p:nvPicPr>
            <p:cNvPr id="77845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64" y="3372535"/>
              <a:ext cx="26035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72964" y="3634276"/>
              <a:ext cx="4572000" cy="6458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cap="all" dirty="0"/>
                <a:t>10X the surface area </a:t>
              </a:r>
              <a:br>
                <a:rPr lang="en-US" cap="all" dirty="0"/>
              </a:br>
              <a:r>
                <a:rPr lang="en-US" dirty="0"/>
                <a:t>Captures more dirt and water</a:t>
              </a:r>
              <a:endParaRPr lang="en-US" b="1" dirty="0"/>
            </a:p>
          </p:txBody>
        </p:sp>
      </p:grpSp>
      <p:grpSp>
        <p:nvGrpSpPr>
          <p:cNvPr id="77833" name="Group 19"/>
          <p:cNvGrpSpPr>
            <a:grpSpLocks/>
          </p:cNvGrpSpPr>
          <p:nvPr/>
        </p:nvGrpSpPr>
        <p:grpSpPr bwMode="auto">
          <a:xfrm>
            <a:off x="1897064" y="3435352"/>
            <a:ext cx="4660900" cy="1221972"/>
            <a:chOff x="372964" y="4502835"/>
            <a:chExt cx="4660900" cy="1220742"/>
          </a:xfrm>
        </p:grpSpPr>
        <p:pic>
          <p:nvPicPr>
            <p:cNvPr id="77842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64" y="4502835"/>
              <a:ext cx="22860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72964" y="4789884"/>
              <a:ext cx="4572000" cy="6456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cap="all" dirty="0"/>
                <a:t>Highest traction rating* </a:t>
              </a:r>
              <a:endParaRPr lang="en-US" b="1" dirty="0"/>
            </a:p>
            <a:p>
              <a:pPr>
                <a:defRPr/>
              </a:pPr>
              <a:r>
                <a:rPr lang="en-US" b="1" dirty="0"/>
                <a:t>ever recorded by </a:t>
              </a:r>
              <a:r>
                <a:rPr lang="en-US" b="1" cap="all" dirty="0" err="1"/>
                <a:t>nfsi</a:t>
              </a:r>
              <a:endParaRPr lang="en-US" dirty="0"/>
            </a:p>
          </p:txBody>
        </p:sp>
        <p:sp>
          <p:nvSpPr>
            <p:cNvPr id="77844" name="Rectangle 13"/>
            <p:cNvSpPr>
              <a:spLocks noChangeArrowheads="1"/>
            </p:cNvSpPr>
            <p:nvPr/>
          </p:nvSpPr>
          <p:spPr bwMode="auto">
            <a:xfrm>
              <a:off x="461864" y="5323870"/>
              <a:ext cx="4572000" cy="39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*From the National Floor Safety Institute; rating for transitional coefficient of friction (TCOF</a:t>
              </a:r>
            </a:p>
          </p:txBody>
        </p:sp>
      </p:grpSp>
      <p:grpSp>
        <p:nvGrpSpPr>
          <p:cNvPr id="77834" name="Group 18"/>
          <p:cNvGrpSpPr>
            <a:grpSpLocks/>
          </p:cNvGrpSpPr>
          <p:nvPr/>
        </p:nvGrpSpPr>
        <p:grpSpPr bwMode="auto">
          <a:xfrm>
            <a:off x="1897063" y="4883152"/>
            <a:ext cx="4572000" cy="895569"/>
            <a:chOff x="372964" y="5912535"/>
            <a:chExt cx="4572000" cy="894884"/>
          </a:xfrm>
        </p:grpSpPr>
        <p:pic>
          <p:nvPicPr>
            <p:cNvPr id="7784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64" y="5912535"/>
              <a:ext cx="21971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72964" y="6161582"/>
              <a:ext cx="4572000" cy="6458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cap="all" dirty="0"/>
                <a:t>50% more resolution</a:t>
              </a:r>
              <a:br>
                <a:rPr lang="en-US" cap="all" dirty="0"/>
              </a:br>
              <a:r>
                <a:rPr lang="en-US" dirty="0"/>
                <a:t>Enhances vibrancy and clarity</a:t>
              </a:r>
              <a:endParaRPr lang="en-US" b="1" dirty="0"/>
            </a:p>
          </p:txBody>
        </p:sp>
      </p:grpSp>
      <p:sp>
        <p:nvSpPr>
          <p:cNvPr id="77835" name="Rectangle 15"/>
          <p:cNvSpPr>
            <a:spLocks noChangeArrowheads="1"/>
          </p:cNvSpPr>
          <p:nvPr/>
        </p:nvSpPr>
        <p:spPr bwMode="auto">
          <a:xfrm>
            <a:off x="1879600" y="6022975"/>
            <a:ext cx="8140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One square yard of commercial carpeting captures </a:t>
            </a:r>
            <a:r>
              <a:rPr lang="en-US" altLang="en-US" sz="1600" b="1">
                <a:solidFill>
                  <a:srgbClr val="FFFFFF"/>
                </a:solidFill>
              </a:rPr>
              <a:t>one pound of dirt per week</a:t>
            </a:r>
            <a:r>
              <a:rPr lang="en-US" altLang="en-US" sz="1600">
                <a:solidFill>
                  <a:srgbClr val="FFFFFF"/>
                </a:solidFill>
              </a:rPr>
              <a:t>, which can cost as much as </a:t>
            </a:r>
            <a:r>
              <a:rPr lang="en-US" altLang="en-US" sz="1600" baseline="30000">
                <a:solidFill>
                  <a:srgbClr val="FFFFFF"/>
                </a:solidFill>
              </a:rPr>
              <a:t>$</a:t>
            </a:r>
            <a:r>
              <a:rPr lang="en-US" altLang="en-US" sz="1600">
                <a:solidFill>
                  <a:srgbClr val="FFFFFF"/>
                </a:solidFill>
              </a:rPr>
              <a:t>600 to remove, according to ISSA’s </a:t>
            </a:r>
            <a:r>
              <a:rPr lang="en-US" altLang="en-US" sz="1600" i="1">
                <a:solidFill>
                  <a:srgbClr val="FFFFFF"/>
                </a:solidFill>
              </a:rPr>
              <a:t>447 Cleaning Times</a:t>
            </a:r>
            <a:r>
              <a:rPr lang="en-US" altLang="en-US" sz="16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7836" name="Rectangle 4"/>
          <p:cNvSpPr>
            <a:spLocks noChangeArrowheads="1"/>
          </p:cNvSpPr>
          <p:nvPr/>
        </p:nvSpPr>
        <p:spPr bwMode="auto">
          <a:xfrm>
            <a:off x="2000250" y="671513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</a:rPr>
              <a:t>A welcoming entrance and clean, dry floors are important to your customers and visitors. No other rental mat can compare to the performance and quality of Cintas High Performance Series</a:t>
            </a:r>
            <a:r>
              <a:rPr lang="en-US" altLang="en-US" sz="1400" baseline="30000" dirty="0">
                <a:solidFill>
                  <a:srgbClr val="FFFFFF"/>
                </a:solidFill>
              </a:rPr>
              <a:t>™</a:t>
            </a:r>
            <a:r>
              <a:rPr lang="en-US" altLang="en-US" sz="1400" dirty="0">
                <a:solidFill>
                  <a:srgbClr val="FFFFFF"/>
                </a:solidFill>
              </a:rPr>
              <a:t> mats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90700" y="2222500"/>
            <a:ext cx="46609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90700" y="3311525"/>
            <a:ext cx="46609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90700" y="4772025"/>
            <a:ext cx="46609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350600" y="1016718"/>
            <a:ext cx="1521781" cy="223652"/>
            <a:chOff x="0" y="0"/>
            <a:chExt cx="2449487" cy="359994"/>
          </a:xfrm>
          <a:solidFill>
            <a:srgbClr val="CF051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449487" cy="359994"/>
            </a:xfrm>
            <a:custGeom>
              <a:avLst/>
              <a:gdLst/>
              <a:ahLst/>
              <a:cxnLst/>
              <a:rect l="l" t="t" r="r" b="b"/>
              <a:pathLst>
                <a:path w="2449487" h="359994">
                  <a:moveTo>
                    <a:pt x="1585227" y="0"/>
                  </a:moveTo>
                  <a:lnTo>
                    <a:pt x="1225258" y="359994"/>
                  </a:lnTo>
                  <a:lnTo>
                    <a:pt x="1354671" y="359994"/>
                  </a:lnTo>
                  <a:lnTo>
                    <a:pt x="1714640" y="0"/>
                  </a:lnTo>
                  <a:close/>
                  <a:moveTo>
                    <a:pt x="1830146" y="0"/>
                  </a:moveTo>
                  <a:lnTo>
                    <a:pt x="1470190" y="359994"/>
                  </a:lnTo>
                  <a:lnTo>
                    <a:pt x="1599603" y="359994"/>
                  </a:lnTo>
                  <a:lnTo>
                    <a:pt x="1959559" y="0"/>
                  </a:lnTo>
                  <a:close/>
                  <a:moveTo>
                    <a:pt x="1340295" y="0"/>
                  </a:moveTo>
                  <a:lnTo>
                    <a:pt x="980262" y="359994"/>
                  </a:lnTo>
                  <a:lnTo>
                    <a:pt x="1109675" y="359994"/>
                  </a:lnTo>
                  <a:lnTo>
                    <a:pt x="1469720" y="0"/>
                  </a:lnTo>
                  <a:close/>
                  <a:moveTo>
                    <a:pt x="850405" y="0"/>
                  </a:moveTo>
                  <a:lnTo>
                    <a:pt x="490411" y="359994"/>
                  </a:lnTo>
                  <a:lnTo>
                    <a:pt x="619824" y="359994"/>
                  </a:lnTo>
                  <a:lnTo>
                    <a:pt x="979818" y="0"/>
                  </a:lnTo>
                  <a:close/>
                  <a:moveTo>
                    <a:pt x="115519" y="0"/>
                  </a:moveTo>
                  <a:lnTo>
                    <a:pt x="0" y="115519"/>
                  </a:lnTo>
                  <a:lnTo>
                    <a:pt x="0" y="244970"/>
                  </a:lnTo>
                  <a:lnTo>
                    <a:pt x="244932" y="0"/>
                  </a:lnTo>
                  <a:close/>
                  <a:moveTo>
                    <a:pt x="605447" y="0"/>
                  </a:moveTo>
                  <a:lnTo>
                    <a:pt x="245440" y="359994"/>
                  </a:lnTo>
                  <a:lnTo>
                    <a:pt x="374853" y="359994"/>
                  </a:lnTo>
                  <a:lnTo>
                    <a:pt x="734860" y="0"/>
                  </a:lnTo>
                  <a:close/>
                  <a:moveTo>
                    <a:pt x="360515" y="0"/>
                  </a:moveTo>
                  <a:lnTo>
                    <a:pt x="521" y="359994"/>
                  </a:lnTo>
                  <a:lnTo>
                    <a:pt x="129921" y="359994"/>
                  </a:lnTo>
                  <a:lnTo>
                    <a:pt x="489928" y="0"/>
                  </a:lnTo>
                  <a:close/>
                  <a:moveTo>
                    <a:pt x="1095337" y="0"/>
                  </a:moveTo>
                  <a:lnTo>
                    <a:pt x="735330" y="359994"/>
                  </a:lnTo>
                  <a:lnTo>
                    <a:pt x="864743" y="359994"/>
                  </a:lnTo>
                  <a:lnTo>
                    <a:pt x="1224750" y="0"/>
                  </a:lnTo>
                  <a:close/>
                  <a:moveTo>
                    <a:pt x="2075142" y="0"/>
                  </a:moveTo>
                  <a:lnTo>
                    <a:pt x="1715148" y="359994"/>
                  </a:lnTo>
                  <a:lnTo>
                    <a:pt x="1844561" y="359994"/>
                  </a:lnTo>
                  <a:lnTo>
                    <a:pt x="2204568" y="0"/>
                  </a:lnTo>
                  <a:close/>
                  <a:moveTo>
                    <a:pt x="1960080" y="359994"/>
                  </a:moveTo>
                  <a:lnTo>
                    <a:pt x="2089480" y="359994"/>
                  </a:lnTo>
                  <a:lnTo>
                    <a:pt x="2449487" y="0"/>
                  </a:lnTo>
                  <a:lnTo>
                    <a:pt x="2320099" y="0"/>
                  </a:lnTo>
                  <a:close/>
                  <a:moveTo>
                    <a:pt x="2205038" y="359994"/>
                  </a:moveTo>
                  <a:lnTo>
                    <a:pt x="2334451" y="359994"/>
                  </a:lnTo>
                  <a:lnTo>
                    <a:pt x="2449487" y="244970"/>
                  </a:lnTo>
                  <a:lnTo>
                    <a:pt x="2449487" y="115557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AutoShape 4"/>
          <p:cNvSpPr/>
          <p:nvPr/>
        </p:nvSpPr>
        <p:spPr>
          <a:xfrm>
            <a:off x="1449853" y="0"/>
            <a:ext cx="9601200" cy="1111827"/>
          </a:xfrm>
          <a:prstGeom prst="rect">
            <a:avLst/>
          </a:prstGeom>
          <a:solidFill>
            <a:srgbClr val="002060"/>
          </a:solid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07194" y="0"/>
            <a:ext cx="1521781" cy="223652"/>
            <a:chOff x="0" y="0"/>
            <a:chExt cx="2449487" cy="359994"/>
          </a:xfrm>
          <a:solidFill>
            <a:srgbClr val="CF051C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49487" cy="359994"/>
            </a:xfrm>
            <a:custGeom>
              <a:avLst/>
              <a:gdLst/>
              <a:ahLst/>
              <a:cxnLst/>
              <a:rect l="l" t="t" r="r" b="b"/>
              <a:pathLst>
                <a:path w="2449487" h="359994">
                  <a:moveTo>
                    <a:pt x="1585227" y="0"/>
                  </a:moveTo>
                  <a:lnTo>
                    <a:pt x="1225258" y="359994"/>
                  </a:lnTo>
                  <a:lnTo>
                    <a:pt x="1354671" y="359994"/>
                  </a:lnTo>
                  <a:lnTo>
                    <a:pt x="1714640" y="0"/>
                  </a:lnTo>
                  <a:close/>
                  <a:moveTo>
                    <a:pt x="1830146" y="0"/>
                  </a:moveTo>
                  <a:lnTo>
                    <a:pt x="1470190" y="359994"/>
                  </a:lnTo>
                  <a:lnTo>
                    <a:pt x="1599603" y="359994"/>
                  </a:lnTo>
                  <a:lnTo>
                    <a:pt x="1959559" y="0"/>
                  </a:lnTo>
                  <a:close/>
                  <a:moveTo>
                    <a:pt x="1340295" y="0"/>
                  </a:moveTo>
                  <a:lnTo>
                    <a:pt x="980262" y="359994"/>
                  </a:lnTo>
                  <a:lnTo>
                    <a:pt x="1109675" y="359994"/>
                  </a:lnTo>
                  <a:lnTo>
                    <a:pt x="1469720" y="0"/>
                  </a:lnTo>
                  <a:close/>
                  <a:moveTo>
                    <a:pt x="850405" y="0"/>
                  </a:moveTo>
                  <a:lnTo>
                    <a:pt x="490411" y="359994"/>
                  </a:lnTo>
                  <a:lnTo>
                    <a:pt x="619824" y="359994"/>
                  </a:lnTo>
                  <a:lnTo>
                    <a:pt x="979818" y="0"/>
                  </a:lnTo>
                  <a:close/>
                  <a:moveTo>
                    <a:pt x="115519" y="0"/>
                  </a:moveTo>
                  <a:lnTo>
                    <a:pt x="0" y="115519"/>
                  </a:lnTo>
                  <a:lnTo>
                    <a:pt x="0" y="244970"/>
                  </a:lnTo>
                  <a:lnTo>
                    <a:pt x="244932" y="0"/>
                  </a:lnTo>
                  <a:close/>
                  <a:moveTo>
                    <a:pt x="605447" y="0"/>
                  </a:moveTo>
                  <a:lnTo>
                    <a:pt x="245440" y="359994"/>
                  </a:lnTo>
                  <a:lnTo>
                    <a:pt x="374853" y="359994"/>
                  </a:lnTo>
                  <a:lnTo>
                    <a:pt x="734860" y="0"/>
                  </a:lnTo>
                  <a:close/>
                  <a:moveTo>
                    <a:pt x="360515" y="0"/>
                  </a:moveTo>
                  <a:lnTo>
                    <a:pt x="521" y="359994"/>
                  </a:lnTo>
                  <a:lnTo>
                    <a:pt x="129921" y="359994"/>
                  </a:lnTo>
                  <a:lnTo>
                    <a:pt x="489928" y="0"/>
                  </a:lnTo>
                  <a:close/>
                  <a:moveTo>
                    <a:pt x="1095337" y="0"/>
                  </a:moveTo>
                  <a:lnTo>
                    <a:pt x="735330" y="359994"/>
                  </a:lnTo>
                  <a:lnTo>
                    <a:pt x="864743" y="359994"/>
                  </a:lnTo>
                  <a:lnTo>
                    <a:pt x="1224750" y="0"/>
                  </a:lnTo>
                  <a:close/>
                  <a:moveTo>
                    <a:pt x="2075142" y="0"/>
                  </a:moveTo>
                  <a:lnTo>
                    <a:pt x="1715148" y="359994"/>
                  </a:lnTo>
                  <a:lnTo>
                    <a:pt x="1844561" y="359994"/>
                  </a:lnTo>
                  <a:lnTo>
                    <a:pt x="2204568" y="0"/>
                  </a:lnTo>
                  <a:close/>
                  <a:moveTo>
                    <a:pt x="1960080" y="359994"/>
                  </a:moveTo>
                  <a:lnTo>
                    <a:pt x="2089480" y="359994"/>
                  </a:lnTo>
                  <a:lnTo>
                    <a:pt x="2449487" y="0"/>
                  </a:lnTo>
                  <a:lnTo>
                    <a:pt x="2320099" y="0"/>
                  </a:lnTo>
                  <a:close/>
                  <a:moveTo>
                    <a:pt x="2205038" y="359994"/>
                  </a:moveTo>
                  <a:lnTo>
                    <a:pt x="2334451" y="359994"/>
                  </a:lnTo>
                  <a:lnTo>
                    <a:pt x="2449487" y="244970"/>
                  </a:lnTo>
                  <a:lnTo>
                    <a:pt x="2449487" y="115557"/>
                  </a:lnTo>
                  <a:close/>
                </a:path>
              </a:pathLst>
            </a:custGeom>
            <a:grpFill/>
          </p:spPr>
        </p:sp>
      </p:grpSp>
      <p:sp>
        <p:nvSpPr>
          <p:cNvPr id="8" name="TextBox 8"/>
          <p:cNvSpPr txBox="1"/>
          <p:nvPr/>
        </p:nvSpPr>
        <p:spPr>
          <a:xfrm>
            <a:off x="1706398" y="420917"/>
            <a:ext cx="9535811" cy="47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6"/>
              </a:lnSpc>
            </a:pPr>
            <a:r>
              <a:rPr lang="en-US" sz="3104" b="1">
                <a:solidFill>
                  <a:srgbClr val="F1F1F1"/>
                </a:solidFill>
                <a:latin typeface="Montserrat Classic"/>
              </a:rPr>
              <a:t>SIGNATURE SERIES RESTROOM SOLUTIONS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/>
          <a:srcRect t="6351"/>
          <a:stretch/>
        </p:blipFill>
        <p:spPr>
          <a:xfrm>
            <a:off x="1608640" y="1371600"/>
            <a:ext cx="6944810" cy="513795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8781418" y="2077079"/>
            <a:ext cx="1561307" cy="865475"/>
            <a:chOff x="0" y="0"/>
            <a:chExt cx="2775656" cy="153862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775656" cy="685012"/>
              <a:chOff x="0" y="0"/>
              <a:chExt cx="1913890" cy="47233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472335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472335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72335"/>
                    </a:lnTo>
                    <a:lnTo>
                      <a:pt x="0" y="472335"/>
                    </a:lnTo>
                    <a:close/>
                  </a:path>
                </a:pathLst>
              </a:custGeom>
              <a:solidFill>
                <a:srgbClr val="CDE61B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853609"/>
              <a:ext cx="2775656" cy="685012"/>
              <a:chOff x="0" y="0"/>
              <a:chExt cx="1913890" cy="47233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13890" cy="472335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472335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72335"/>
                    </a:lnTo>
                    <a:lnTo>
                      <a:pt x="0" y="472335"/>
                    </a:lnTo>
                    <a:close/>
                  </a:path>
                </a:pathLst>
              </a:custGeom>
              <a:solidFill>
                <a:srgbClr val="E1691D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8781418" y="3063154"/>
            <a:ext cx="1561307" cy="865475"/>
            <a:chOff x="0" y="0"/>
            <a:chExt cx="2775656" cy="153862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2775656" cy="685012"/>
              <a:chOff x="0" y="0"/>
              <a:chExt cx="1913890" cy="47233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913890" cy="472335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472335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72335"/>
                    </a:lnTo>
                    <a:lnTo>
                      <a:pt x="0" y="472335"/>
                    </a:lnTo>
                    <a:close/>
                  </a:path>
                </a:pathLst>
              </a:custGeom>
              <a:solidFill>
                <a:srgbClr val="122E48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0" y="853609"/>
              <a:ext cx="2775656" cy="685012"/>
              <a:chOff x="0" y="0"/>
              <a:chExt cx="1913890" cy="47233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913890" cy="472335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472335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72335"/>
                    </a:lnTo>
                    <a:lnTo>
                      <a:pt x="0" y="472335"/>
                    </a:lnTo>
                    <a:close/>
                  </a:path>
                </a:pathLst>
              </a:custGeom>
              <a:solidFill>
                <a:srgbClr val="EEF2F8"/>
              </a:solidFill>
            </p:spPr>
          </p:sp>
        </p:grpSp>
      </p:grpSp>
      <p:grpSp>
        <p:nvGrpSpPr>
          <p:cNvPr id="20" name="Group 20"/>
          <p:cNvGrpSpPr/>
          <p:nvPr/>
        </p:nvGrpSpPr>
        <p:grpSpPr>
          <a:xfrm>
            <a:off x="8781418" y="4023667"/>
            <a:ext cx="1561307" cy="865475"/>
            <a:chOff x="0" y="0"/>
            <a:chExt cx="2775656" cy="153862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2775656" cy="685012"/>
              <a:chOff x="0" y="0"/>
              <a:chExt cx="1913890" cy="47233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913890" cy="472335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472335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72335"/>
                    </a:lnTo>
                    <a:lnTo>
                      <a:pt x="0" y="472335"/>
                    </a:lnTo>
                    <a:close/>
                  </a:path>
                </a:pathLst>
              </a:custGeom>
              <a:solidFill>
                <a:srgbClr val="242424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0" y="853609"/>
              <a:ext cx="2775656" cy="685012"/>
              <a:chOff x="0" y="0"/>
              <a:chExt cx="1913890" cy="47233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13890" cy="472335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472335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72335"/>
                    </a:lnTo>
                    <a:lnTo>
                      <a:pt x="0" y="472335"/>
                    </a:lnTo>
                    <a:close/>
                  </a:path>
                </a:pathLst>
              </a:custGeom>
              <a:solidFill>
                <a:srgbClr val="B3997E"/>
              </a:solidFill>
            </p:spPr>
          </p:sp>
        </p:grpSp>
      </p:grpSp>
      <p:grpSp>
        <p:nvGrpSpPr>
          <p:cNvPr id="25" name="Group 25"/>
          <p:cNvGrpSpPr/>
          <p:nvPr/>
        </p:nvGrpSpPr>
        <p:grpSpPr>
          <a:xfrm>
            <a:off x="8781418" y="5004856"/>
            <a:ext cx="1561307" cy="865475"/>
            <a:chOff x="0" y="0"/>
            <a:chExt cx="2775656" cy="1538621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775656" cy="685012"/>
              <a:chOff x="0" y="0"/>
              <a:chExt cx="1913890" cy="47233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913890" cy="472335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472335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72335"/>
                    </a:lnTo>
                    <a:lnTo>
                      <a:pt x="0" y="472335"/>
                    </a:lnTo>
                    <a:close/>
                  </a:path>
                </a:pathLst>
              </a:custGeom>
              <a:solidFill>
                <a:srgbClr val="545358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0" y="853609"/>
              <a:ext cx="2775656" cy="685012"/>
              <a:chOff x="0" y="0"/>
              <a:chExt cx="1913890" cy="47233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913890" cy="472335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472335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72335"/>
                    </a:lnTo>
                    <a:lnTo>
                      <a:pt x="0" y="472335"/>
                    </a:lnTo>
                    <a:close/>
                  </a:path>
                </a:pathLst>
              </a:custGeom>
              <a:solidFill>
                <a:srgbClr val="DFDFDF"/>
              </a:solidFill>
            </p:spPr>
          </p:sp>
        </p:grpSp>
      </p:grpSp>
      <p:sp>
        <p:nvSpPr>
          <p:cNvPr id="30" name="TextBox 30"/>
          <p:cNvSpPr txBox="1"/>
          <p:nvPr/>
        </p:nvSpPr>
        <p:spPr>
          <a:xfrm>
            <a:off x="8673818" y="1556505"/>
            <a:ext cx="1776506" cy="613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Bebas Neue Cyrillic"/>
              </a:rPr>
              <a:t>these colors available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239251" y="5507117"/>
            <a:ext cx="734969" cy="613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dirty="0">
                <a:solidFill>
                  <a:srgbClr val="545358"/>
                </a:solidFill>
                <a:latin typeface="Bebas Neue Cyrillic"/>
              </a:rPr>
              <a:t>stainless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A9EDF99-28FE-47AF-BA6C-54DB449ECA44}"/>
              </a:ext>
            </a:extLst>
          </p:cNvPr>
          <p:cNvSpPr/>
          <p:nvPr/>
        </p:nvSpPr>
        <p:spPr>
          <a:xfrm>
            <a:off x="1706397" y="3329638"/>
            <a:ext cx="6847053" cy="290639"/>
          </a:xfrm>
          <a:prstGeom prst="rect">
            <a:avLst/>
          </a:prstGeom>
          <a:solidFill>
            <a:schemeClr val="bg1"/>
          </a:solidFill>
        </p:spPr>
      </p:sp>
      <p:sp>
        <p:nvSpPr>
          <p:cNvPr id="33" name="AutoShape 4">
            <a:extLst>
              <a:ext uri="{FF2B5EF4-FFF2-40B4-BE49-F238E27FC236}">
                <a16:creationId xmlns:a16="http://schemas.microsoft.com/office/drawing/2014/main" id="{3BF4E189-1603-4AA5-9F01-65D4E46DFD7F}"/>
              </a:ext>
            </a:extLst>
          </p:cNvPr>
          <p:cNvSpPr/>
          <p:nvPr/>
        </p:nvSpPr>
        <p:spPr>
          <a:xfrm>
            <a:off x="1527987" y="1154367"/>
            <a:ext cx="6847053" cy="290639"/>
          </a:xfrm>
          <a:prstGeom prst="rect">
            <a:avLst/>
          </a:prstGeom>
          <a:solidFill>
            <a:schemeClr val="bg1"/>
          </a:solidFill>
        </p:spPr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52D03E-0668-4035-AFDF-740BEE99D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3" y="1085851"/>
            <a:ext cx="8858250" cy="46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9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5787</TotalTime>
  <Words>1553</Words>
  <Application>Microsoft Office PowerPoint</Application>
  <PresentationFormat>Widescreen</PresentationFormat>
  <Paragraphs>223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Xiouris, Jennifer</dc:creator>
  <cp:lastModifiedBy>Strilec, Sara</cp:lastModifiedBy>
  <cp:revision>29</cp:revision>
  <dcterms:created xsi:type="dcterms:W3CDTF">2022-08-30T23:07:44Z</dcterms:created>
  <dcterms:modified xsi:type="dcterms:W3CDTF">2024-07-18T18:21:26Z</dcterms:modified>
</cp:coreProperties>
</file>